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0ACEC"/>
    <a:srgbClr val="0000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753"/>
    <p:restoredTop sz="94637"/>
  </p:normalViewPr>
  <p:slideViewPr>
    <p:cSldViewPr snapToGrid="0" snapToObjects="1">
      <p:cViewPr>
        <p:scale>
          <a:sx n="102" d="100"/>
          <a:sy n="102" d="100"/>
        </p:scale>
        <p:origin x="720" y="4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/>
          <p:cNvGrpSpPr/>
          <p:nvPr/>
        </p:nvGrpSpPr>
        <p:grpSpPr>
          <a:xfrm>
            <a:off x="203200" y="0"/>
            <a:ext cx="3778250" cy="6858001"/>
            <a:chOff x="203200" y="0"/>
            <a:chExt cx="3778250" cy="6858001"/>
          </a:xfrm>
        </p:grpSpPr>
        <p:sp>
          <p:nvSpPr>
            <p:cNvPr id="14" name="Freeform 6"/>
            <p:cNvSpPr/>
            <p:nvPr/>
          </p:nvSpPr>
          <p:spPr bwMode="auto">
            <a:xfrm>
              <a:off x="641350" y="0"/>
              <a:ext cx="1365250" cy="3971925"/>
            </a:xfrm>
            <a:custGeom>
              <a:avLst/>
              <a:gdLst/>
              <a:ahLst/>
              <a:cxnLst/>
              <a:rect l="0" t="0" r="r" b="b"/>
              <a:pathLst>
                <a:path w="860" h="2502">
                  <a:moveTo>
                    <a:pt x="0" y="2445"/>
                  </a:moveTo>
                  <a:lnTo>
                    <a:pt x="228" y="2502"/>
                  </a:lnTo>
                  <a:lnTo>
                    <a:pt x="860" y="0"/>
                  </a:lnTo>
                  <a:lnTo>
                    <a:pt x="620" y="0"/>
                  </a:lnTo>
                  <a:lnTo>
                    <a:pt x="0" y="244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5" name="Freeform 7"/>
            <p:cNvSpPr/>
            <p:nvPr/>
          </p:nvSpPr>
          <p:spPr bwMode="auto">
            <a:xfrm>
              <a:off x="203200" y="0"/>
              <a:ext cx="1336675" cy="3862388"/>
            </a:xfrm>
            <a:custGeom>
              <a:avLst/>
              <a:gdLst/>
              <a:ahLst/>
              <a:cxnLst/>
              <a:rect l="0" t="0" r="r" b="b"/>
              <a:pathLst>
                <a:path w="842" h="2433">
                  <a:moveTo>
                    <a:pt x="842" y="0"/>
                  </a:moveTo>
                  <a:lnTo>
                    <a:pt x="602" y="0"/>
                  </a:lnTo>
                  <a:lnTo>
                    <a:pt x="0" y="2376"/>
                  </a:lnTo>
                  <a:lnTo>
                    <a:pt x="228" y="2433"/>
                  </a:lnTo>
                  <a:lnTo>
                    <a:pt x="842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6" name="Freeform 8"/>
            <p:cNvSpPr/>
            <p:nvPr/>
          </p:nvSpPr>
          <p:spPr bwMode="auto">
            <a:xfrm>
              <a:off x="207963" y="3776663"/>
              <a:ext cx="1936750" cy="3081338"/>
            </a:xfrm>
            <a:custGeom>
              <a:avLst/>
              <a:gdLst/>
              <a:ahLst/>
              <a:cxnLst/>
              <a:rect l="0" t="0" r="r" b="b"/>
              <a:pathLst>
                <a:path w="1220" h="1941">
                  <a:moveTo>
                    <a:pt x="0" y="0"/>
                  </a:moveTo>
                  <a:lnTo>
                    <a:pt x="1166" y="1941"/>
                  </a:lnTo>
                  <a:lnTo>
                    <a:pt x="1220" y="19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0" name="Freeform 9"/>
            <p:cNvSpPr/>
            <p:nvPr/>
          </p:nvSpPr>
          <p:spPr bwMode="auto">
            <a:xfrm>
              <a:off x="646113" y="3886200"/>
              <a:ext cx="2373313" cy="2971800"/>
            </a:xfrm>
            <a:custGeom>
              <a:avLst/>
              <a:gdLst/>
              <a:ahLst/>
              <a:cxnLst/>
              <a:rect l="0" t="0" r="r" b="b"/>
              <a:pathLst>
                <a:path w="1495" h="1872">
                  <a:moveTo>
                    <a:pt x="1495" y="1872"/>
                  </a:moveTo>
                  <a:lnTo>
                    <a:pt x="0" y="0"/>
                  </a:lnTo>
                  <a:lnTo>
                    <a:pt x="1442" y="1872"/>
                  </a:lnTo>
                  <a:lnTo>
                    <a:pt x="1495" y="1872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1" name="Freeform 10"/>
            <p:cNvSpPr/>
            <p:nvPr/>
          </p:nvSpPr>
          <p:spPr bwMode="auto">
            <a:xfrm>
              <a:off x="641350" y="3881438"/>
              <a:ext cx="3340100" cy="2976563"/>
            </a:xfrm>
            <a:custGeom>
              <a:avLst/>
              <a:gdLst/>
              <a:ahLst/>
              <a:cxnLst/>
              <a:rect l="0" t="0" r="r" b="b"/>
              <a:pathLst>
                <a:path w="2104" h="1875">
                  <a:moveTo>
                    <a:pt x="0" y="0"/>
                  </a:moveTo>
                  <a:lnTo>
                    <a:pt x="3" y="3"/>
                  </a:lnTo>
                  <a:lnTo>
                    <a:pt x="1498" y="1875"/>
                  </a:lnTo>
                  <a:lnTo>
                    <a:pt x="2104" y="1875"/>
                  </a:lnTo>
                  <a:lnTo>
                    <a:pt x="228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2" name="Freeform 11"/>
            <p:cNvSpPr/>
            <p:nvPr/>
          </p:nvSpPr>
          <p:spPr bwMode="auto">
            <a:xfrm>
              <a:off x="203200" y="3771900"/>
              <a:ext cx="2660650" cy="3086100"/>
            </a:xfrm>
            <a:custGeom>
              <a:avLst/>
              <a:gdLst/>
              <a:ahLst/>
              <a:cxnLst/>
              <a:rect l="0" t="0" r="r" b="b"/>
              <a:pathLst>
                <a:path w="1676" h="1944">
                  <a:moveTo>
                    <a:pt x="1676" y="1944"/>
                  </a:moveTo>
                  <a:lnTo>
                    <a:pt x="264" y="111"/>
                  </a:lnTo>
                  <a:lnTo>
                    <a:pt x="225" y="60"/>
                  </a:lnTo>
                  <a:lnTo>
                    <a:pt x="228" y="60"/>
                  </a:lnTo>
                  <a:lnTo>
                    <a:pt x="264" y="111"/>
                  </a:lnTo>
                  <a:lnTo>
                    <a:pt x="234" y="69"/>
                  </a:lnTo>
                  <a:lnTo>
                    <a:pt x="228" y="57"/>
                  </a:lnTo>
                  <a:lnTo>
                    <a:pt x="222" y="54"/>
                  </a:lnTo>
                  <a:lnTo>
                    <a:pt x="0" y="0"/>
                  </a:lnTo>
                  <a:lnTo>
                    <a:pt x="3" y="3"/>
                  </a:lnTo>
                  <a:lnTo>
                    <a:pt x="1223" y="1944"/>
                  </a:lnTo>
                  <a:lnTo>
                    <a:pt x="1676" y="1944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39673" y="914401"/>
            <a:ext cx="6947127" cy="3488266"/>
          </a:xfrm>
        </p:spPr>
        <p:txBody>
          <a:bodyPr anchor="b">
            <a:normAutofit/>
          </a:bodyPr>
          <a:lstStyle>
            <a:lvl1pPr algn="r">
              <a:defRPr sz="54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924238" y="4402666"/>
            <a:ext cx="5762563" cy="1364531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25773" y="6117336"/>
            <a:ext cx="857473" cy="365125"/>
          </a:xfrm>
        </p:spPr>
        <p:txBody>
          <a:bodyPr/>
          <a:lstStyle/>
          <a:p>
            <a:fld id="{F1040C9F-08B0-734C-BFB8-7B91D926CC44}" type="datetimeFigureOut">
              <a:rPr lang="en-US" smtClean="0"/>
              <a:t>11/23/16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623733" y="6117336"/>
            <a:ext cx="3609438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75320" y="6117336"/>
            <a:ext cx="411480" cy="365125"/>
          </a:xfrm>
        </p:spPr>
        <p:txBody>
          <a:bodyPr/>
          <a:lstStyle/>
          <a:p>
            <a:fld id="{99157C52-5B72-F84C-AB19-480D07D2578D}" type="slidenum">
              <a:rPr lang="en-US" smtClean="0"/>
              <a:t>‹#›</a:t>
            </a:fld>
            <a:endParaRPr lang="en-US"/>
          </a:p>
        </p:txBody>
      </p:sp>
      <p:sp>
        <p:nvSpPr>
          <p:cNvPr id="23" name="Freeform 12"/>
          <p:cNvSpPr/>
          <p:nvPr/>
        </p:nvSpPr>
        <p:spPr bwMode="auto">
          <a:xfrm>
            <a:off x="203200" y="3771900"/>
            <a:ext cx="361950" cy="90488"/>
          </a:xfrm>
          <a:custGeom>
            <a:avLst/>
            <a:gdLst/>
            <a:ahLst/>
            <a:cxnLst/>
            <a:rect l="0" t="0" r="r" b="b"/>
            <a:pathLst>
              <a:path w="228" h="57">
                <a:moveTo>
                  <a:pt x="228" y="57"/>
                </a:moveTo>
                <a:lnTo>
                  <a:pt x="0" y="0"/>
                </a:lnTo>
                <a:lnTo>
                  <a:pt x="222" y="54"/>
                </a:lnTo>
                <a:lnTo>
                  <a:pt x="228" y="57"/>
                </a:lnTo>
                <a:close/>
              </a:path>
            </a:pathLst>
          </a:custGeom>
          <a:solidFill>
            <a:srgbClr val="29ABE2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sp>
      <p:sp>
        <p:nvSpPr>
          <p:cNvPr id="24" name="Freeform 13"/>
          <p:cNvSpPr/>
          <p:nvPr/>
        </p:nvSpPr>
        <p:spPr bwMode="auto">
          <a:xfrm>
            <a:off x="560388" y="3867150"/>
            <a:ext cx="61913" cy="80963"/>
          </a:xfrm>
          <a:custGeom>
            <a:avLst/>
            <a:gdLst/>
            <a:ahLst/>
            <a:cxnLst/>
            <a:rect l="0" t="0" r="r" b="b"/>
            <a:pathLst>
              <a:path w="39" h="51">
                <a:moveTo>
                  <a:pt x="0" y="0"/>
                </a:moveTo>
                <a:lnTo>
                  <a:pt x="39" y="51"/>
                </a:lnTo>
                <a:lnTo>
                  <a:pt x="3" y="0"/>
                </a:lnTo>
                <a:lnTo>
                  <a:pt x="0" y="0"/>
                </a:lnTo>
                <a:close/>
              </a:path>
            </a:pathLst>
          </a:custGeom>
          <a:solidFill>
            <a:srgbClr val="29ABE2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sp>
    </p:spTree>
    <p:extLst>
      <p:ext uri="{BB962C8B-B14F-4D97-AF65-F5344CB8AC3E}">
        <p14:creationId xmlns:p14="http://schemas.microsoft.com/office/powerpoint/2010/main" val="14349306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3523" y="4732865"/>
            <a:ext cx="751599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789975" y="932112"/>
            <a:ext cx="6171065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3523" y="5299603"/>
            <a:ext cx="751599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040C9F-08B0-734C-BFB8-7B91D926CC44}" type="datetimeFigureOut">
              <a:rPr lang="en-US" smtClean="0"/>
              <a:t>11/23/16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57C52-5B72-F84C-AB19-480D07D257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223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3524" y="685800"/>
            <a:ext cx="751599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3524" y="4343400"/>
            <a:ext cx="7515992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040C9F-08B0-734C-BFB8-7B91D926CC44}" type="datetimeFigureOut">
              <a:rPr lang="en-US" smtClean="0"/>
              <a:t>11/23/16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57C52-5B72-F84C-AB19-480D07D257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9135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969421" y="863023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172197" y="2819399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6741" y="685801"/>
            <a:ext cx="6974115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598235" y="3428999"/>
            <a:ext cx="6631128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3523" y="4343400"/>
            <a:ext cx="751599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040C9F-08B0-734C-BFB8-7B91D926CC44}" type="datetimeFigureOut">
              <a:rPr lang="en-US" smtClean="0"/>
              <a:t>11/23/16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57C52-5B72-F84C-AB19-480D07D257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59123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3525" y="3308581"/>
            <a:ext cx="751598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3524" y="4777381"/>
            <a:ext cx="751599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040C9F-08B0-734C-BFB8-7B91D926CC44}" type="datetimeFigureOut">
              <a:rPr lang="en-US" smtClean="0"/>
              <a:t>11/23/16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57C52-5B72-F84C-AB19-480D07D257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54253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969421" y="863023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172197" y="2819399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6741" y="685801"/>
            <a:ext cx="6974115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13525" y="3886200"/>
            <a:ext cx="751599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3524" y="4775200"/>
            <a:ext cx="751599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040C9F-08B0-734C-BFB8-7B91D926CC44}" type="datetimeFigureOut">
              <a:rPr lang="en-US" smtClean="0"/>
              <a:t>11/23/16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57C52-5B72-F84C-AB19-480D07D257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91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3525" y="685801"/>
            <a:ext cx="7515991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13524" y="3505200"/>
            <a:ext cx="7515992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3524" y="4343400"/>
            <a:ext cx="7515992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040C9F-08B0-734C-BFB8-7B91D926CC44}" type="datetimeFigureOut">
              <a:rPr lang="en-US" smtClean="0"/>
              <a:t>11/23/16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57C52-5B72-F84C-AB19-480D07D257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28019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040C9F-08B0-734C-BFB8-7B91D926CC44}" type="datetimeFigureOut">
              <a:rPr lang="en-US" smtClean="0"/>
              <a:t>11/23/16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57C52-5B72-F84C-AB19-480D07D257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7271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01393" y="685800"/>
            <a:ext cx="1328123" cy="5105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13524" y="685800"/>
            <a:ext cx="6016373" cy="51054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040C9F-08B0-734C-BFB8-7B91D926CC44}" type="datetimeFigureOut">
              <a:rPr lang="en-US" smtClean="0"/>
              <a:t>11/23/16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57C52-5B72-F84C-AB19-480D07D257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4938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2133" y="457201"/>
            <a:ext cx="7704667" cy="19812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2133" y="2667000"/>
            <a:ext cx="7704667" cy="3332816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44329" y="6108173"/>
            <a:ext cx="857473" cy="365125"/>
          </a:xfrm>
        </p:spPr>
        <p:txBody>
          <a:bodyPr/>
          <a:lstStyle/>
          <a:p>
            <a:fld id="{F1040C9F-08B0-734C-BFB8-7B91D926CC44}" type="datetimeFigureOut">
              <a:rPr lang="en-US" smtClean="0"/>
              <a:t>11/23/16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72647" y="6108173"/>
            <a:ext cx="5314517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58967" y="6108173"/>
            <a:ext cx="427833" cy="365125"/>
          </a:xfrm>
        </p:spPr>
        <p:txBody>
          <a:bodyPr/>
          <a:lstStyle/>
          <a:p>
            <a:fld id="{99157C52-5B72-F84C-AB19-480D07D257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3980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6995" y="2666998"/>
            <a:ext cx="6699805" cy="2360071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86998" y="5027070"/>
            <a:ext cx="6699802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040C9F-08B0-734C-BFB8-7B91D926CC44}" type="datetimeFigureOut">
              <a:rPr lang="en-US" smtClean="0"/>
              <a:t>11/23/16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73317" y="6116070"/>
            <a:ext cx="413483" cy="365125"/>
          </a:xfrm>
        </p:spPr>
        <p:txBody>
          <a:bodyPr/>
          <a:lstStyle/>
          <a:p>
            <a:fld id="{99157C52-5B72-F84C-AB19-480D07D257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1124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2133" y="685801"/>
            <a:ext cx="7704667" cy="175259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82133" y="2667000"/>
            <a:ext cx="3739896" cy="3368674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46904" y="2667000"/>
            <a:ext cx="3739896" cy="3346824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040C9F-08B0-734C-BFB8-7B91D926CC44}" type="datetimeFigureOut">
              <a:rPr lang="en-US" smtClean="0"/>
              <a:t>11/23/16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57C52-5B72-F84C-AB19-480D07D257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9500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29481" y="2658533"/>
            <a:ext cx="345629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13523" y="3335336"/>
            <a:ext cx="3672248" cy="2665259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61710" y="2667000"/>
            <a:ext cx="3467806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957266" y="3335336"/>
            <a:ext cx="3672248" cy="2665259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040C9F-08B0-734C-BFB8-7B91D926CC44}" type="datetimeFigureOut">
              <a:rPr lang="en-US" smtClean="0"/>
              <a:t>11/23/16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57C52-5B72-F84C-AB19-480D07D257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7796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040C9F-08B0-734C-BFB8-7B91D926CC44}" type="datetimeFigureOut">
              <a:rPr lang="en-US" smtClean="0"/>
              <a:t>11/23/16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57C52-5B72-F84C-AB19-480D07D257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4111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040C9F-08B0-734C-BFB8-7B91D926CC44}" type="datetimeFigureOut">
              <a:rPr lang="en-US" smtClean="0"/>
              <a:t>11/23/16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57C52-5B72-F84C-AB19-480D07D257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3285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3524" y="1600200"/>
            <a:ext cx="2662534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7553" y="685800"/>
            <a:ext cx="4681962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3524" y="2971800"/>
            <a:ext cx="2662534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040C9F-08B0-734C-BFB8-7B91D926CC44}" type="datetimeFigureOut">
              <a:rPr lang="en-US" smtClean="0"/>
              <a:t>11/23/16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57C52-5B72-F84C-AB19-480D07D257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0729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2332" y="1752599"/>
            <a:ext cx="4070679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697495" y="914400"/>
            <a:ext cx="2461371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2332" y="3124199"/>
            <a:ext cx="4070679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040C9F-08B0-734C-BFB8-7B91D926CC44}" type="datetimeFigureOut">
              <a:rPr lang="en-US" smtClean="0"/>
              <a:t>11/23/16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57C52-5B72-F84C-AB19-480D07D257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3114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0" y="0"/>
            <a:ext cx="2132013" cy="6858001"/>
            <a:chOff x="0" y="0"/>
            <a:chExt cx="2132013" cy="6858001"/>
          </a:xfrm>
        </p:grpSpPr>
        <p:sp>
          <p:nvSpPr>
            <p:cNvPr id="15" name="Freeform 6"/>
            <p:cNvSpPr/>
            <p:nvPr/>
          </p:nvSpPr>
          <p:spPr bwMode="auto">
            <a:xfrm>
              <a:off x="0" y="0"/>
              <a:ext cx="1073150" cy="5291138"/>
            </a:xfrm>
            <a:custGeom>
              <a:avLst/>
              <a:gdLst/>
              <a:ahLst/>
              <a:cxnLst/>
              <a:rect l="0" t="0" r="r" b="b"/>
              <a:pathLst>
                <a:path w="676" h="3333">
                  <a:moveTo>
                    <a:pt x="0" y="3132"/>
                  </a:moveTo>
                  <a:lnTo>
                    <a:pt x="0" y="3312"/>
                  </a:lnTo>
                  <a:lnTo>
                    <a:pt x="126" y="3333"/>
                  </a:lnTo>
                  <a:lnTo>
                    <a:pt x="676" y="0"/>
                  </a:lnTo>
                  <a:lnTo>
                    <a:pt x="514" y="0"/>
                  </a:lnTo>
                  <a:lnTo>
                    <a:pt x="0" y="313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6" name="Freeform 7"/>
            <p:cNvSpPr/>
            <p:nvPr/>
          </p:nvSpPr>
          <p:spPr bwMode="auto">
            <a:xfrm>
              <a:off x="0" y="0"/>
              <a:ext cx="758825" cy="4624388"/>
            </a:xfrm>
            <a:custGeom>
              <a:avLst/>
              <a:gdLst/>
              <a:ahLst/>
              <a:cxnLst/>
              <a:rect l="0" t="0" r="r" b="b"/>
              <a:pathLst>
                <a:path w="478" h="2913">
                  <a:moveTo>
                    <a:pt x="478" y="0"/>
                  </a:moveTo>
                  <a:lnTo>
                    <a:pt x="318" y="0"/>
                  </a:lnTo>
                  <a:lnTo>
                    <a:pt x="0" y="1938"/>
                  </a:lnTo>
                  <a:lnTo>
                    <a:pt x="0" y="2913"/>
                  </a:lnTo>
                  <a:lnTo>
                    <a:pt x="478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7" name="Freeform 8"/>
            <p:cNvSpPr/>
            <p:nvPr/>
          </p:nvSpPr>
          <p:spPr bwMode="auto">
            <a:xfrm>
              <a:off x="0" y="5662613"/>
              <a:ext cx="906463" cy="1195388"/>
            </a:xfrm>
            <a:custGeom>
              <a:avLst/>
              <a:gdLst/>
              <a:ahLst/>
              <a:cxnLst/>
              <a:rect l="0" t="0" r="r" b="b"/>
              <a:pathLst>
                <a:path w="571" h="753">
                  <a:moveTo>
                    <a:pt x="0" y="0"/>
                  </a:moveTo>
                  <a:lnTo>
                    <a:pt x="0" y="12"/>
                  </a:lnTo>
                  <a:lnTo>
                    <a:pt x="538" y="753"/>
                  </a:lnTo>
                  <a:lnTo>
                    <a:pt x="571" y="7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8" name="Freeform 9"/>
            <p:cNvSpPr/>
            <p:nvPr/>
          </p:nvSpPr>
          <p:spPr bwMode="auto">
            <a:xfrm>
              <a:off x="0" y="5295900"/>
              <a:ext cx="1487488" cy="1562100"/>
            </a:xfrm>
            <a:custGeom>
              <a:avLst/>
              <a:gdLst/>
              <a:ahLst/>
              <a:cxnLst/>
              <a:rect l="0" t="0" r="r" b="b"/>
              <a:pathLst>
                <a:path w="937" h="984">
                  <a:moveTo>
                    <a:pt x="0" y="0"/>
                  </a:moveTo>
                  <a:lnTo>
                    <a:pt x="0" y="3"/>
                  </a:lnTo>
                  <a:lnTo>
                    <a:pt x="901" y="984"/>
                  </a:lnTo>
                  <a:lnTo>
                    <a:pt x="937" y="9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9" name="Freeform 10"/>
            <p:cNvSpPr/>
            <p:nvPr/>
          </p:nvSpPr>
          <p:spPr bwMode="auto">
            <a:xfrm>
              <a:off x="0" y="5257800"/>
              <a:ext cx="2132013" cy="1600200"/>
            </a:xfrm>
            <a:custGeom>
              <a:avLst/>
              <a:gdLst/>
              <a:ahLst/>
              <a:cxnLst/>
              <a:rect l="0" t="0" r="r" b="b"/>
              <a:pathLst>
                <a:path w="1343" h="1008">
                  <a:moveTo>
                    <a:pt x="0" y="24"/>
                  </a:moveTo>
                  <a:lnTo>
                    <a:pt x="937" y="1008"/>
                  </a:lnTo>
                  <a:lnTo>
                    <a:pt x="1343" y="1008"/>
                  </a:lnTo>
                  <a:lnTo>
                    <a:pt x="126" y="21"/>
                  </a:lnTo>
                  <a:lnTo>
                    <a:pt x="0" y="0"/>
                  </a:lnTo>
                  <a:lnTo>
                    <a:pt x="0" y="24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0" name="Freeform 11"/>
            <p:cNvSpPr/>
            <p:nvPr/>
          </p:nvSpPr>
          <p:spPr bwMode="auto">
            <a:xfrm>
              <a:off x="0" y="5357813"/>
              <a:ext cx="1377950" cy="1500188"/>
            </a:xfrm>
            <a:custGeom>
              <a:avLst/>
              <a:gdLst/>
              <a:ahLst/>
              <a:cxnLst/>
              <a:rect l="0" t="0" r="r" b="b"/>
              <a:pathLst>
                <a:path w="868" h="945">
                  <a:moveTo>
                    <a:pt x="0" y="192"/>
                  </a:moveTo>
                  <a:lnTo>
                    <a:pt x="571" y="945"/>
                  </a:lnTo>
                  <a:lnTo>
                    <a:pt x="868" y="945"/>
                  </a:lnTo>
                  <a:lnTo>
                    <a:pt x="0" y="0"/>
                  </a:lnTo>
                  <a:lnTo>
                    <a:pt x="0" y="192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82133" y="457201"/>
            <a:ext cx="7704667" cy="198120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82134" y="2667000"/>
            <a:ext cx="7704666" cy="33569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358679" y="6116070"/>
            <a:ext cx="8574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F1040C9F-08B0-734C-BFB8-7B91D926CC44}" type="datetimeFigureOut">
              <a:rPr lang="en-US" smtClean="0"/>
              <a:t>11/23/16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86997" y="6116070"/>
            <a:ext cx="5314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73317" y="6116070"/>
            <a:ext cx="4134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99157C52-5B72-F84C-AB19-480D07D257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0793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  <p:sldLayoutId id="2147483732" r:id="rId12"/>
    <p:sldLayoutId id="2147483733" r:id="rId13"/>
    <p:sldLayoutId id="2147483734" r:id="rId14"/>
    <p:sldLayoutId id="2147483735" r:id="rId15"/>
    <p:sldLayoutId id="2147483736" r:id="rId16"/>
    <p:sldLayoutId id="214748373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slide" Target="slide4.xml"/></Relationships>
</file>

<file path=ppt/slides/_rels/slide10.xml.rels><?xml version="1.0" encoding="UTF-8" standalone="yes"?>
<Relationships xmlns="http://schemas.openxmlformats.org/package/2006/relationships"><Relationship Id="rId11" Type="http://schemas.openxmlformats.org/officeDocument/2006/relationships/slide" Target="slide14.xml"/><Relationship Id="rId12" Type="http://schemas.openxmlformats.org/officeDocument/2006/relationships/slide" Target="slide15.xml"/><Relationship Id="rId13" Type="http://schemas.openxmlformats.org/officeDocument/2006/relationships/slide" Target="slide16.xml"/><Relationship Id="rId14" Type="http://schemas.openxmlformats.org/officeDocument/2006/relationships/slide" Target="slide5.xml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Relationship Id="rId3" Type="http://schemas.openxmlformats.org/officeDocument/2006/relationships/slide" Target="slide6.xml"/><Relationship Id="rId4" Type="http://schemas.openxmlformats.org/officeDocument/2006/relationships/slide" Target="slide7.xml"/><Relationship Id="rId5" Type="http://schemas.openxmlformats.org/officeDocument/2006/relationships/slide" Target="slide8.xml"/><Relationship Id="rId6" Type="http://schemas.openxmlformats.org/officeDocument/2006/relationships/slide" Target="slide9.xml"/><Relationship Id="rId7" Type="http://schemas.openxmlformats.org/officeDocument/2006/relationships/slide" Target="slide10.xml"/><Relationship Id="rId8" Type="http://schemas.openxmlformats.org/officeDocument/2006/relationships/slide" Target="slide11.xml"/><Relationship Id="rId9" Type="http://schemas.openxmlformats.org/officeDocument/2006/relationships/slide" Target="slide12.xml"/><Relationship Id="rId10" Type="http://schemas.openxmlformats.org/officeDocument/2006/relationships/slide" Target="slide13.xml"/></Relationships>
</file>

<file path=ppt/slides/_rels/slide11.xml.rels><?xml version="1.0" encoding="UTF-8" standalone="yes"?>
<Relationships xmlns="http://schemas.openxmlformats.org/package/2006/relationships"><Relationship Id="rId11" Type="http://schemas.openxmlformats.org/officeDocument/2006/relationships/slide" Target="slide14.xml"/><Relationship Id="rId12" Type="http://schemas.openxmlformats.org/officeDocument/2006/relationships/slide" Target="slide15.xml"/><Relationship Id="rId13" Type="http://schemas.openxmlformats.org/officeDocument/2006/relationships/slide" Target="slide16.xml"/><Relationship Id="rId14" Type="http://schemas.openxmlformats.org/officeDocument/2006/relationships/slide" Target="slide5.xml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Relationship Id="rId3" Type="http://schemas.openxmlformats.org/officeDocument/2006/relationships/slide" Target="slide6.xml"/><Relationship Id="rId4" Type="http://schemas.openxmlformats.org/officeDocument/2006/relationships/slide" Target="slide7.xml"/><Relationship Id="rId5" Type="http://schemas.openxmlformats.org/officeDocument/2006/relationships/slide" Target="slide8.xml"/><Relationship Id="rId6" Type="http://schemas.openxmlformats.org/officeDocument/2006/relationships/slide" Target="slide9.xml"/><Relationship Id="rId7" Type="http://schemas.openxmlformats.org/officeDocument/2006/relationships/slide" Target="slide10.xml"/><Relationship Id="rId8" Type="http://schemas.openxmlformats.org/officeDocument/2006/relationships/slide" Target="slide11.xml"/><Relationship Id="rId9" Type="http://schemas.openxmlformats.org/officeDocument/2006/relationships/slide" Target="slide12.xml"/><Relationship Id="rId10" Type="http://schemas.openxmlformats.org/officeDocument/2006/relationships/slide" Target="slide13.xml"/></Relationships>
</file>

<file path=ppt/slides/_rels/slide12.xml.rels><?xml version="1.0" encoding="UTF-8" standalone="yes"?>
<Relationships xmlns="http://schemas.openxmlformats.org/package/2006/relationships"><Relationship Id="rId11" Type="http://schemas.openxmlformats.org/officeDocument/2006/relationships/slide" Target="slide14.xml"/><Relationship Id="rId12" Type="http://schemas.openxmlformats.org/officeDocument/2006/relationships/slide" Target="slide15.xml"/><Relationship Id="rId13" Type="http://schemas.openxmlformats.org/officeDocument/2006/relationships/slide" Target="slide16.xml"/><Relationship Id="rId14" Type="http://schemas.openxmlformats.org/officeDocument/2006/relationships/slide" Target="slide5.xml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Relationship Id="rId3" Type="http://schemas.openxmlformats.org/officeDocument/2006/relationships/slide" Target="slide6.xml"/><Relationship Id="rId4" Type="http://schemas.openxmlformats.org/officeDocument/2006/relationships/slide" Target="slide7.xml"/><Relationship Id="rId5" Type="http://schemas.openxmlformats.org/officeDocument/2006/relationships/slide" Target="slide8.xml"/><Relationship Id="rId6" Type="http://schemas.openxmlformats.org/officeDocument/2006/relationships/slide" Target="slide9.xml"/><Relationship Id="rId7" Type="http://schemas.openxmlformats.org/officeDocument/2006/relationships/slide" Target="slide10.xml"/><Relationship Id="rId8" Type="http://schemas.openxmlformats.org/officeDocument/2006/relationships/slide" Target="slide11.xml"/><Relationship Id="rId9" Type="http://schemas.openxmlformats.org/officeDocument/2006/relationships/slide" Target="slide12.xml"/><Relationship Id="rId10" Type="http://schemas.openxmlformats.org/officeDocument/2006/relationships/slide" Target="slide13.xml"/></Relationships>
</file>

<file path=ppt/slides/_rels/slide13.xml.rels><?xml version="1.0" encoding="UTF-8" standalone="yes"?>
<Relationships xmlns="http://schemas.openxmlformats.org/package/2006/relationships"><Relationship Id="rId11" Type="http://schemas.openxmlformats.org/officeDocument/2006/relationships/slide" Target="slide14.xml"/><Relationship Id="rId12" Type="http://schemas.openxmlformats.org/officeDocument/2006/relationships/slide" Target="slide15.xml"/><Relationship Id="rId13" Type="http://schemas.openxmlformats.org/officeDocument/2006/relationships/slide" Target="slide16.xml"/><Relationship Id="rId14" Type="http://schemas.openxmlformats.org/officeDocument/2006/relationships/slide" Target="slide5.xml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Relationship Id="rId3" Type="http://schemas.openxmlformats.org/officeDocument/2006/relationships/slide" Target="slide6.xml"/><Relationship Id="rId4" Type="http://schemas.openxmlformats.org/officeDocument/2006/relationships/slide" Target="slide7.xml"/><Relationship Id="rId5" Type="http://schemas.openxmlformats.org/officeDocument/2006/relationships/slide" Target="slide8.xml"/><Relationship Id="rId6" Type="http://schemas.openxmlformats.org/officeDocument/2006/relationships/slide" Target="slide9.xml"/><Relationship Id="rId7" Type="http://schemas.openxmlformats.org/officeDocument/2006/relationships/slide" Target="slide10.xml"/><Relationship Id="rId8" Type="http://schemas.openxmlformats.org/officeDocument/2006/relationships/slide" Target="slide11.xml"/><Relationship Id="rId9" Type="http://schemas.openxmlformats.org/officeDocument/2006/relationships/slide" Target="slide12.xml"/><Relationship Id="rId10" Type="http://schemas.openxmlformats.org/officeDocument/2006/relationships/slide" Target="slide13.xml"/></Relationships>
</file>

<file path=ppt/slides/_rels/slide14.xml.rels><?xml version="1.0" encoding="UTF-8" standalone="yes"?>
<Relationships xmlns="http://schemas.openxmlformats.org/package/2006/relationships"><Relationship Id="rId11" Type="http://schemas.openxmlformats.org/officeDocument/2006/relationships/slide" Target="slide14.xml"/><Relationship Id="rId12" Type="http://schemas.openxmlformats.org/officeDocument/2006/relationships/slide" Target="slide15.xml"/><Relationship Id="rId13" Type="http://schemas.openxmlformats.org/officeDocument/2006/relationships/slide" Target="slide16.xml"/><Relationship Id="rId14" Type="http://schemas.openxmlformats.org/officeDocument/2006/relationships/slide" Target="slide5.xml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Relationship Id="rId3" Type="http://schemas.openxmlformats.org/officeDocument/2006/relationships/slide" Target="slide6.xml"/><Relationship Id="rId4" Type="http://schemas.openxmlformats.org/officeDocument/2006/relationships/slide" Target="slide7.xml"/><Relationship Id="rId5" Type="http://schemas.openxmlformats.org/officeDocument/2006/relationships/slide" Target="slide8.xml"/><Relationship Id="rId6" Type="http://schemas.openxmlformats.org/officeDocument/2006/relationships/slide" Target="slide9.xml"/><Relationship Id="rId7" Type="http://schemas.openxmlformats.org/officeDocument/2006/relationships/slide" Target="slide10.xml"/><Relationship Id="rId8" Type="http://schemas.openxmlformats.org/officeDocument/2006/relationships/slide" Target="slide11.xml"/><Relationship Id="rId9" Type="http://schemas.openxmlformats.org/officeDocument/2006/relationships/slide" Target="slide12.xml"/><Relationship Id="rId10" Type="http://schemas.openxmlformats.org/officeDocument/2006/relationships/slide" Target="slide13.xml"/></Relationships>
</file>

<file path=ppt/slides/_rels/slide15.xml.rels><?xml version="1.0" encoding="UTF-8" standalone="yes"?>
<Relationships xmlns="http://schemas.openxmlformats.org/package/2006/relationships"><Relationship Id="rId11" Type="http://schemas.openxmlformats.org/officeDocument/2006/relationships/slide" Target="slide14.xml"/><Relationship Id="rId12" Type="http://schemas.openxmlformats.org/officeDocument/2006/relationships/slide" Target="slide15.xml"/><Relationship Id="rId13" Type="http://schemas.openxmlformats.org/officeDocument/2006/relationships/slide" Target="slide16.xml"/><Relationship Id="rId14" Type="http://schemas.openxmlformats.org/officeDocument/2006/relationships/slide" Target="slide5.xml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Relationship Id="rId3" Type="http://schemas.openxmlformats.org/officeDocument/2006/relationships/slide" Target="slide6.xml"/><Relationship Id="rId4" Type="http://schemas.openxmlformats.org/officeDocument/2006/relationships/slide" Target="slide7.xml"/><Relationship Id="rId5" Type="http://schemas.openxmlformats.org/officeDocument/2006/relationships/slide" Target="slide8.xml"/><Relationship Id="rId6" Type="http://schemas.openxmlformats.org/officeDocument/2006/relationships/slide" Target="slide9.xml"/><Relationship Id="rId7" Type="http://schemas.openxmlformats.org/officeDocument/2006/relationships/slide" Target="slide10.xml"/><Relationship Id="rId8" Type="http://schemas.openxmlformats.org/officeDocument/2006/relationships/slide" Target="slide11.xml"/><Relationship Id="rId9" Type="http://schemas.openxmlformats.org/officeDocument/2006/relationships/slide" Target="slide12.xml"/><Relationship Id="rId10" Type="http://schemas.openxmlformats.org/officeDocument/2006/relationships/slide" Target="slide13.xml"/></Relationships>
</file>

<file path=ppt/slides/_rels/slide16.xml.rels><?xml version="1.0" encoding="UTF-8" standalone="yes"?>
<Relationships xmlns="http://schemas.openxmlformats.org/package/2006/relationships"><Relationship Id="rId11" Type="http://schemas.openxmlformats.org/officeDocument/2006/relationships/slide" Target="slide14.xml"/><Relationship Id="rId12" Type="http://schemas.openxmlformats.org/officeDocument/2006/relationships/slide" Target="slide15.xml"/><Relationship Id="rId13" Type="http://schemas.openxmlformats.org/officeDocument/2006/relationships/slide" Target="slide16.xml"/><Relationship Id="rId14" Type="http://schemas.openxmlformats.org/officeDocument/2006/relationships/slide" Target="slide5.xml"/><Relationship Id="rId15" Type="http://schemas.openxmlformats.org/officeDocument/2006/relationships/slide" Target="slide3.xml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Relationship Id="rId3" Type="http://schemas.openxmlformats.org/officeDocument/2006/relationships/slide" Target="slide6.xml"/><Relationship Id="rId4" Type="http://schemas.openxmlformats.org/officeDocument/2006/relationships/slide" Target="slide7.xml"/><Relationship Id="rId5" Type="http://schemas.openxmlformats.org/officeDocument/2006/relationships/slide" Target="slide8.xml"/><Relationship Id="rId6" Type="http://schemas.openxmlformats.org/officeDocument/2006/relationships/slide" Target="slide9.xml"/><Relationship Id="rId7" Type="http://schemas.openxmlformats.org/officeDocument/2006/relationships/slide" Target="slide10.xml"/><Relationship Id="rId8" Type="http://schemas.openxmlformats.org/officeDocument/2006/relationships/slide" Target="slide11.xml"/><Relationship Id="rId9" Type="http://schemas.openxmlformats.org/officeDocument/2006/relationships/slide" Target="slide12.xml"/><Relationship Id="rId10" Type="http://schemas.openxmlformats.org/officeDocument/2006/relationships/slide" Target="slide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slide" Target="slide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2.png"/><Relationship Id="rId5" Type="http://schemas.openxmlformats.org/officeDocument/2006/relationships/slide" Target="slide1.xml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1" Type="http://schemas.openxmlformats.org/officeDocument/2006/relationships/slide" Target="slide14.xml"/><Relationship Id="rId12" Type="http://schemas.openxmlformats.org/officeDocument/2006/relationships/slide" Target="slide15.xml"/><Relationship Id="rId13" Type="http://schemas.openxmlformats.org/officeDocument/2006/relationships/slide" Target="slide16.xml"/><Relationship Id="rId14" Type="http://schemas.openxmlformats.org/officeDocument/2006/relationships/slide" Target="slide5.xml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Relationship Id="rId3" Type="http://schemas.openxmlformats.org/officeDocument/2006/relationships/slide" Target="slide6.xml"/><Relationship Id="rId4" Type="http://schemas.openxmlformats.org/officeDocument/2006/relationships/slide" Target="slide7.xml"/><Relationship Id="rId5" Type="http://schemas.openxmlformats.org/officeDocument/2006/relationships/slide" Target="slide8.xml"/><Relationship Id="rId6" Type="http://schemas.openxmlformats.org/officeDocument/2006/relationships/slide" Target="slide9.xml"/><Relationship Id="rId7" Type="http://schemas.openxmlformats.org/officeDocument/2006/relationships/slide" Target="slide10.xml"/><Relationship Id="rId8" Type="http://schemas.openxmlformats.org/officeDocument/2006/relationships/slide" Target="slide11.xml"/><Relationship Id="rId9" Type="http://schemas.openxmlformats.org/officeDocument/2006/relationships/slide" Target="slide12.xml"/><Relationship Id="rId10" Type="http://schemas.openxmlformats.org/officeDocument/2006/relationships/slide" Target="slide13.xml"/></Relationships>
</file>

<file path=ppt/slides/_rels/slide6.xml.rels><?xml version="1.0" encoding="UTF-8" standalone="yes"?>
<Relationships xmlns="http://schemas.openxmlformats.org/package/2006/relationships"><Relationship Id="rId11" Type="http://schemas.openxmlformats.org/officeDocument/2006/relationships/slide" Target="slide14.xml"/><Relationship Id="rId12" Type="http://schemas.openxmlformats.org/officeDocument/2006/relationships/slide" Target="slide15.xml"/><Relationship Id="rId13" Type="http://schemas.openxmlformats.org/officeDocument/2006/relationships/slide" Target="slide16.xml"/><Relationship Id="rId14" Type="http://schemas.openxmlformats.org/officeDocument/2006/relationships/slide" Target="slide5.xml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Relationship Id="rId3" Type="http://schemas.openxmlformats.org/officeDocument/2006/relationships/slide" Target="slide6.xml"/><Relationship Id="rId4" Type="http://schemas.openxmlformats.org/officeDocument/2006/relationships/slide" Target="slide7.xml"/><Relationship Id="rId5" Type="http://schemas.openxmlformats.org/officeDocument/2006/relationships/slide" Target="slide8.xml"/><Relationship Id="rId6" Type="http://schemas.openxmlformats.org/officeDocument/2006/relationships/slide" Target="slide9.xml"/><Relationship Id="rId7" Type="http://schemas.openxmlformats.org/officeDocument/2006/relationships/slide" Target="slide10.xml"/><Relationship Id="rId8" Type="http://schemas.openxmlformats.org/officeDocument/2006/relationships/slide" Target="slide11.xml"/><Relationship Id="rId9" Type="http://schemas.openxmlformats.org/officeDocument/2006/relationships/slide" Target="slide12.xml"/><Relationship Id="rId10" Type="http://schemas.openxmlformats.org/officeDocument/2006/relationships/slide" Target="slide13.xml"/></Relationships>
</file>

<file path=ppt/slides/_rels/slide7.xml.rels><?xml version="1.0" encoding="UTF-8" standalone="yes"?>
<Relationships xmlns="http://schemas.openxmlformats.org/package/2006/relationships"><Relationship Id="rId11" Type="http://schemas.openxmlformats.org/officeDocument/2006/relationships/slide" Target="slide14.xml"/><Relationship Id="rId12" Type="http://schemas.openxmlformats.org/officeDocument/2006/relationships/slide" Target="slide15.xml"/><Relationship Id="rId13" Type="http://schemas.openxmlformats.org/officeDocument/2006/relationships/slide" Target="slide16.xml"/><Relationship Id="rId14" Type="http://schemas.openxmlformats.org/officeDocument/2006/relationships/slide" Target="slide5.xml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Relationship Id="rId3" Type="http://schemas.openxmlformats.org/officeDocument/2006/relationships/slide" Target="slide6.xml"/><Relationship Id="rId4" Type="http://schemas.openxmlformats.org/officeDocument/2006/relationships/slide" Target="slide7.xml"/><Relationship Id="rId5" Type="http://schemas.openxmlformats.org/officeDocument/2006/relationships/slide" Target="slide8.xml"/><Relationship Id="rId6" Type="http://schemas.openxmlformats.org/officeDocument/2006/relationships/slide" Target="slide9.xml"/><Relationship Id="rId7" Type="http://schemas.openxmlformats.org/officeDocument/2006/relationships/slide" Target="slide10.xml"/><Relationship Id="rId8" Type="http://schemas.openxmlformats.org/officeDocument/2006/relationships/slide" Target="slide11.xml"/><Relationship Id="rId9" Type="http://schemas.openxmlformats.org/officeDocument/2006/relationships/slide" Target="slide12.xml"/><Relationship Id="rId10" Type="http://schemas.openxmlformats.org/officeDocument/2006/relationships/slide" Target="slide13.xml"/></Relationships>
</file>

<file path=ppt/slides/_rels/slide8.xml.rels><?xml version="1.0" encoding="UTF-8" standalone="yes"?>
<Relationships xmlns="http://schemas.openxmlformats.org/package/2006/relationships"><Relationship Id="rId11" Type="http://schemas.openxmlformats.org/officeDocument/2006/relationships/slide" Target="slide14.xml"/><Relationship Id="rId12" Type="http://schemas.openxmlformats.org/officeDocument/2006/relationships/slide" Target="slide15.xml"/><Relationship Id="rId13" Type="http://schemas.openxmlformats.org/officeDocument/2006/relationships/slide" Target="slide16.xml"/><Relationship Id="rId14" Type="http://schemas.openxmlformats.org/officeDocument/2006/relationships/slide" Target="slide5.xml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Relationship Id="rId3" Type="http://schemas.openxmlformats.org/officeDocument/2006/relationships/slide" Target="slide6.xml"/><Relationship Id="rId4" Type="http://schemas.openxmlformats.org/officeDocument/2006/relationships/slide" Target="slide7.xml"/><Relationship Id="rId5" Type="http://schemas.openxmlformats.org/officeDocument/2006/relationships/slide" Target="slide8.xml"/><Relationship Id="rId6" Type="http://schemas.openxmlformats.org/officeDocument/2006/relationships/slide" Target="slide9.xml"/><Relationship Id="rId7" Type="http://schemas.openxmlformats.org/officeDocument/2006/relationships/slide" Target="slide10.xml"/><Relationship Id="rId8" Type="http://schemas.openxmlformats.org/officeDocument/2006/relationships/slide" Target="slide11.xml"/><Relationship Id="rId9" Type="http://schemas.openxmlformats.org/officeDocument/2006/relationships/slide" Target="slide12.xml"/><Relationship Id="rId10" Type="http://schemas.openxmlformats.org/officeDocument/2006/relationships/slide" Target="slide13.xml"/></Relationships>
</file>

<file path=ppt/slides/_rels/slide9.xml.rels><?xml version="1.0" encoding="UTF-8" standalone="yes"?>
<Relationships xmlns="http://schemas.openxmlformats.org/package/2006/relationships"><Relationship Id="rId11" Type="http://schemas.openxmlformats.org/officeDocument/2006/relationships/slide" Target="slide14.xml"/><Relationship Id="rId12" Type="http://schemas.openxmlformats.org/officeDocument/2006/relationships/slide" Target="slide15.xml"/><Relationship Id="rId13" Type="http://schemas.openxmlformats.org/officeDocument/2006/relationships/slide" Target="slide16.xml"/><Relationship Id="rId14" Type="http://schemas.openxmlformats.org/officeDocument/2006/relationships/slide" Target="slide5.xml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Relationship Id="rId3" Type="http://schemas.openxmlformats.org/officeDocument/2006/relationships/slide" Target="slide6.xml"/><Relationship Id="rId4" Type="http://schemas.openxmlformats.org/officeDocument/2006/relationships/slide" Target="slide7.xml"/><Relationship Id="rId5" Type="http://schemas.openxmlformats.org/officeDocument/2006/relationships/slide" Target="slide8.xml"/><Relationship Id="rId6" Type="http://schemas.openxmlformats.org/officeDocument/2006/relationships/slide" Target="slide9.xml"/><Relationship Id="rId7" Type="http://schemas.openxmlformats.org/officeDocument/2006/relationships/slide" Target="slide10.xml"/><Relationship Id="rId8" Type="http://schemas.openxmlformats.org/officeDocument/2006/relationships/slide" Target="slide11.xml"/><Relationship Id="rId9" Type="http://schemas.openxmlformats.org/officeDocument/2006/relationships/slide" Target="slide12.xml"/><Relationship Id="rId10" Type="http://schemas.openxmlformats.org/officeDocument/2006/relationships/slide" Target="slide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8971" y="1142106"/>
            <a:ext cx="3731142" cy="4008127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3086098" y="1685112"/>
            <a:ext cx="2971800" cy="2971800"/>
          </a:xfrm>
          <a:prstGeom prst="ellipse">
            <a:avLst/>
          </a:prstGeom>
          <a:solidFill>
            <a:srgbClr val="0000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W2W</a:t>
            </a:r>
          </a:p>
          <a:p>
            <a:pPr algn="ctr"/>
            <a:r>
              <a:rPr lang="en-US" sz="3200" dirty="0" smtClean="0"/>
              <a:t>Scheduling</a:t>
            </a:r>
            <a:endParaRPr lang="en-US" sz="3200" dirty="0"/>
          </a:p>
        </p:txBody>
      </p:sp>
      <p:sp>
        <p:nvSpPr>
          <p:cNvPr id="2" name="Flowchart: Document 1"/>
          <p:cNvSpPr/>
          <p:nvPr/>
        </p:nvSpPr>
        <p:spPr>
          <a:xfrm>
            <a:off x="0" y="-64066"/>
            <a:ext cx="9144000" cy="998375"/>
          </a:xfrm>
          <a:prstGeom prst="flowChartDocument">
            <a:avLst/>
          </a:prstGeom>
          <a:solidFill>
            <a:srgbClr val="0000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lowchart: Document 11"/>
          <p:cNvSpPr/>
          <p:nvPr/>
        </p:nvSpPr>
        <p:spPr>
          <a:xfrm flipH="1" flipV="1">
            <a:off x="0" y="5885069"/>
            <a:ext cx="9144000" cy="998375"/>
          </a:xfrm>
          <a:prstGeom prst="flowChartDocument">
            <a:avLst/>
          </a:prstGeom>
          <a:solidFill>
            <a:srgbClr val="0000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hlinkClick r:id="rId3" action="ppaction://hlinksldjump"/>
          </p:cNvPr>
          <p:cNvSpPr/>
          <p:nvPr/>
        </p:nvSpPr>
        <p:spPr>
          <a:xfrm>
            <a:off x="3023884" y="5101740"/>
            <a:ext cx="3096229" cy="457999"/>
          </a:xfrm>
          <a:prstGeom prst="roundRect">
            <a:avLst/>
          </a:prstGeom>
          <a:solidFill>
            <a:srgbClr val="000046"/>
          </a:solidFill>
          <a:effectLst>
            <a:outerShdw blurRad="50800" dist="25400" dir="5400000" algn="ctr" rotWithShape="0">
              <a:schemeClr val="tx2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Click to Begin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3209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0" y="1192192"/>
            <a:ext cx="8218025" cy="306657"/>
            <a:chOff x="0" y="1192192"/>
            <a:chExt cx="8218025" cy="306657"/>
          </a:xfrm>
        </p:grpSpPr>
        <p:sp>
          <p:nvSpPr>
            <p:cNvPr id="8" name="Rectangle 7"/>
            <p:cNvSpPr/>
            <p:nvPr/>
          </p:nvSpPr>
          <p:spPr>
            <a:xfrm>
              <a:off x="0" y="1192192"/>
              <a:ext cx="8218025" cy="300942"/>
            </a:xfrm>
            <a:prstGeom prst="rect">
              <a:avLst/>
            </a:prstGeom>
            <a:noFill/>
            <a:ln w="3810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hlinkClick r:id="rId3" action="ppaction://hlinksldjump"/>
            </p:cNvPr>
            <p:cNvSpPr/>
            <p:nvPr/>
          </p:nvSpPr>
          <p:spPr>
            <a:xfrm>
              <a:off x="599355" y="1337023"/>
              <a:ext cx="891348" cy="156112"/>
            </a:xfrm>
            <a:prstGeom prst="rect">
              <a:avLst/>
            </a:prstGeom>
            <a:solidFill>
              <a:srgbClr val="30ACEC">
                <a:alpha val="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hlinkClick r:id="rId4" action="ppaction://hlinksldjump"/>
            </p:cNvPr>
            <p:cNvSpPr/>
            <p:nvPr/>
          </p:nvSpPr>
          <p:spPr>
            <a:xfrm>
              <a:off x="1490702" y="1337023"/>
              <a:ext cx="809863" cy="156111"/>
            </a:xfrm>
            <a:prstGeom prst="rect">
              <a:avLst/>
            </a:prstGeom>
            <a:solidFill>
              <a:srgbClr val="30ACEC">
                <a:alpha val="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hlinkClick r:id="rId5" action="ppaction://hlinksldjump"/>
            </p:cNvPr>
            <p:cNvSpPr/>
            <p:nvPr/>
          </p:nvSpPr>
          <p:spPr>
            <a:xfrm>
              <a:off x="2317879" y="1331308"/>
              <a:ext cx="468678" cy="161826"/>
            </a:xfrm>
            <a:prstGeom prst="rect">
              <a:avLst/>
            </a:prstGeom>
            <a:solidFill>
              <a:srgbClr val="30ACEC">
                <a:alpha val="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hlinkClick r:id="rId6" action="ppaction://hlinksldjump"/>
            </p:cNvPr>
            <p:cNvSpPr/>
            <p:nvPr/>
          </p:nvSpPr>
          <p:spPr>
            <a:xfrm>
              <a:off x="2803871" y="1309642"/>
              <a:ext cx="468678" cy="161826"/>
            </a:xfrm>
            <a:prstGeom prst="rect">
              <a:avLst/>
            </a:prstGeom>
            <a:solidFill>
              <a:srgbClr val="30ACEC">
                <a:alpha val="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hlinkClick r:id="rId7" action="ppaction://hlinksldjump"/>
            </p:cNvPr>
            <p:cNvSpPr/>
            <p:nvPr/>
          </p:nvSpPr>
          <p:spPr>
            <a:xfrm>
              <a:off x="3419271" y="1325654"/>
              <a:ext cx="468678" cy="161826"/>
            </a:xfrm>
            <a:prstGeom prst="rect">
              <a:avLst/>
            </a:prstGeom>
            <a:solidFill>
              <a:srgbClr val="30ACEC">
                <a:alpha val="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hlinkClick r:id="rId8" action="ppaction://hlinksldjump"/>
            </p:cNvPr>
            <p:cNvSpPr/>
            <p:nvPr/>
          </p:nvSpPr>
          <p:spPr>
            <a:xfrm>
              <a:off x="4070344" y="1329339"/>
              <a:ext cx="468678" cy="161826"/>
            </a:xfrm>
            <a:prstGeom prst="rect">
              <a:avLst/>
            </a:prstGeom>
            <a:solidFill>
              <a:srgbClr val="30ACEC">
                <a:alpha val="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hlinkClick r:id="rId9" action="ppaction://hlinksldjump"/>
            </p:cNvPr>
            <p:cNvSpPr/>
            <p:nvPr/>
          </p:nvSpPr>
          <p:spPr>
            <a:xfrm>
              <a:off x="4707066" y="1331017"/>
              <a:ext cx="468678" cy="161826"/>
            </a:xfrm>
            <a:prstGeom prst="rect">
              <a:avLst/>
            </a:prstGeom>
            <a:solidFill>
              <a:srgbClr val="30ACEC">
                <a:alpha val="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hlinkClick r:id="rId10" action="ppaction://hlinksldjump"/>
            </p:cNvPr>
            <p:cNvSpPr/>
            <p:nvPr/>
          </p:nvSpPr>
          <p:spPr>
            <a:xfrm>
              <a:off x="5486398" y="1329728"/>
              <a:ext cx="468678" cy="161826"/>
            </a:xfrm>
            <a:prstGeom prst="rect">
              <a:avLst/>
            </a:prstGeom>
            <a:solidFill>
              <a:srgbClr val="30ACEC">
                <a:alpha val="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hlinkClick r:id="rId11" action="ppaction://hlinksldjump"/>
            </p:cNvPr>
            <p:cNvSpPr/>
            <p:nvPr/>
          </p:nvSpPr>
          <p:spPr>
            <a:xfrm>
              <a:off x="6360481" y="1337023"/>
              <a:ext cx="468678" cy="161826"/>
            </a:xfrm>
            <a:prstGeom prst="rect">
              <a:avLst/>
            </a:prstGeom>
            <a:solidFill>
              <a:srgbClr val="30ACEC">
                <a:alpha val="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hlinkClick r:id="rId12" action="ppaction://hlinksldjump"/>
            </p:cNvPr>
            <p:cNvSpPr/>
            <p:nvPr/>
          </p:nvSpPr>
          <p:spPr>
            <a:xfrm>
              <a:off x="7054914" y="1337023"/>
              <a:ext cx="468678" cy="161826"/>
            </a:xfrm>
            <a:prstGeom prst="rect">
              <a:avLst/>
            </a:prstGeom>
            <a:solidFill>
              <a:srgbClr val="30ACEC">
                <a:alpha val="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hlinkClick r:id="rId13" action="ppaction://hlinksldjump"/>
            </p:cNvPr>
            <p:cNvSpPr/>
            <p:nvPr/>
          </p:nvSpPr>
          <p:spPr>
            <a:xfrm>
              <a:off x="7648276" y="1330700"/>
              <a:ext cx="468678" cy="161826"/>
            </a:xfrm>
            <a:prstGeom prst="rect">
              <a:avLst/>
            </a:prstGeom>
            <a:solidFill>
              <a:srgbClr val="30ACEC">
                <a:alpha val="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hlinkClick r:id="rId14" action="ppaction://hlinksldjump"/>
            </p:cNvPr>
            <p:cNvSpPr/>
            <p:nvPr/>
          </p:nvSpPr>
          <p:spPr>
            <a:xfrm>
              <a:off x="68335" y="1319307"/>
              <a:ext cx="468678" cy="161826"/>
            </a:xfrm>
            <a:prstGeom prst="rect">
              <a:avLst/>
            </a:prstGeom>
            <a:solidFill>
              <a:srgbClr val="30ACEC">
                <a:alpha val="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Document 20"/>
          <p:cNvSpPr/>
          <p:nvPr/>
        </p:nvSpPr>
        <p:spPr>
          <a:xfrm flipH="1" flipV="1">
            <a:off x="0" y="5431942"/>
            <a:ext cx="9144000" cy="1441048"/>
          </a:xfrm>
          <a:prstGeom prst="flowChartDocument">
            <a:avLst/>
          </a:prstGeom>
          <a:solidFill>
            <a:srgbClr val="0000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266218" y="4273952"/>
            <a:ext cx="2286000" cy="22860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57150">
            <a:solidFill>
              <a:schemeClr val="bg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b="1" i="1" dirty="0" smtClean="0"/>
              <a:t>Tip:</a:t>
            </a:r>
            <a:endParaRPr lang="en-US" sz="5400" b="1" i="1" dirty="0"/>
          </a:p>
        </p:txBody>
      </p:sp>
      <p:sp>
        <p:nvSpPr>
          <p:cNvPr id="23" name="TextBox 22"/>
          <p:cNvSpPr txBox="1"/>
          <p:nvPr/>
        </p:nvSpPr>
        <p:spPr>
          <a:xfrm>
            <a:off x="2754407" y="5715000"/>
            <a:ext cx="61577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Click any option in the highlighted area to view another page.</a:t>
            </a:r>
            <a:endParaRPr lang="en-US" sz="2800" i="1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5456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0" y="1192192"/>
            <a:ext cx="8218025" cy="306657"/>
            <a:chOff x="0" y="1192192"/>
            <a:chExt cx="8218025" cy="306657"/>
          </a:xfrm>
        </p:grpSpPr>
        <p:sp>
          <p:nvSpPr>
            <p:cNvPr id="9" name="Rectangle 8"/>
            <p:cNvSpPr/>
            <p:nvPr/>
          </p:nvSpPr>
          <p:spPr>
            <a:xfrm>
              <a:off x="0" y="1192192"/>
              <a:ext cx="8218025" cy="300942"/>
            </a:xfrm>
            <a:prstGeom prst="rect">
              <a:avLst/>
            </a:prstGeom>
            <a:noFill/>
            <a:ln w="3810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hlinkClick r:id="rId3" action="ppaction://hlinksldjump"/>
            </p:cNvPr>
            <p:cNvSpPr/>
            <p:nvPr/>
          </p:nvSpPr>
          <p:spPr>
            <a:xfrm>
              <a:off x="599355" y="1337023"/>
              <a:ext cx="891348" cy="156112"/>
            </a:xfrm>
            <a:prstGeom prst="rect">
              <a:avLst/>
            </a:prstGeom>
            <a:solidFill>
              <a:srgbClr val="30ACEC">
                <a:alpha val="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hlinkClick r:id="rId4" action="ppaction://hlinksldjump"/>
            </p:cNvPr>
            <p:cNvSpPr/>
            <p:nvPr/>
          </p:nvSpPr>
          <p:spPr>
            <a:xfrm>
              <a:off x="1490702" y="1337023"/>
              <a:ext cx="809863" cy="156111"/>
            </a:xfrm>
            <a:prstGeom prst="rect">
              <a:avLst/>
            </a:prstGeom>
            <a:solidFill>
              <a:srgbClr val="30ACEC">
                <a:alpha val="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hlinkClick r:id="rId5" action="ppaction://hlinksldjump"/>
            </p:cNvPr>
            <p:cNvSpPr/>
            <p:nvPr/>
          </p:nvSpPr>
          <p:spPr>
            <a:xfrm>
              <a:off x="2317879" y="1331308"/>
              <a:ext cx="468678" cy="161826"/>
            </a:xfrm>
            <a:prstGeom prst="rect">
              <a:avLst/>
            </a:prstGeom>
            <a:solidFill>
              <a:srgbClr val="30ACEC">
                <a:alpha val="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hlinkClick r:id="rId6" action="ppaction://hlinksldjump"/>
            </p:cNvPr>
            <p:cNvSpPr/>
            <p:nvPr/>
          </p:nvSpPr>
          <p:spPr>
            <a:xfrm>
              <a:off x="2803871" y="1309642"/>
              <a:ext cx="468678" cy="161826"/>
            </a:xfrm>
            <a:prstGeom prst="rect">
              <a:avLst/>
            </a:prstGeom>
            <a:solidFill>
              <a:srgbClr val="30ACEC">
                <a:alpha val="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hlinkClick r:id="rId7" action="ppaction://hlinksldjump"/>
            </p:cNvPr>
            <p:cNvSpPr/>
            <p:nvPr/>
          </p:nvSpPr>
          <p:spPr>
            <a:xfrm>
              <a:off x="3419271" y="1325654"/>
              <a:ext cx="468678" cy="161826"/>
            </a:xfrm>
            <a:prstGeom prst="rect">
              <a:avLst/>
            </a:prstGeom>
            <a:solidFill>
              <a:srgbClr val="30ACEC">
                <a:alpha val="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hlinkClick r:id="rId8" action="ppaction://hlinksldjump"/>
            </p:cNvPr>
            <p:cNvSpPr/>
            <p:nvPr/>
          </p:nvSpPr>
          <p:spPr>
            <a:xfrm>
              <a:off x="4070344" y="1329339"/>
              <a:ext cx="468678" cy="161826"/>
            </a:xfrm>
            <a:prstGeom prst="rect">
              <a:avLst/>
            </a:prstGeom>
            <a:solidFill>
              <a:srgbClr val="30ACEC">
                <a:alpha val="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hlinkClick r:id="rId9" action="ppaction://hlinksldjump"/>
            </p:cNvPr>
            <p:cNvSpPr/>
            <p:nvPr/>
          </p:nvSpPr>
          <p:spPr>
            <a:xfrm>
              <a:off x="4707066" y="1331017"/>
              <a:ext cx="468678" cy="161826"/>
            </a:xfrm>
            <a:prstGeom prst="rect">
              <a:avLst/>
            </a:prstGeom>
            <a:solidFill>
              <a:srgbClr val="30ACEC">
                <a:alpha val="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hlinkClick r:id="rId10" action="ppaction://hlinksldjump"/>
            </p:cNvPr>
            <p:cNvSpPr/>
            <p:nvPr/>
          </p:nvSpPr>
          <p:spPr>
            <a:xfrm>
              <a:off x="5486398" y="1329728"/>
              <a:ext cx="468678" cy="161826"/>
            </a:xfrm>
            <a:prstGeom prst="rect">
              <a:avLst/>
            </a:prstGeom>
            <a:solidFill>
              <a:srgbClr val="30ACEC">
                <a:alpha val="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hlinkClick r:id="rId11" action="ppaction://hlinksldjump"/>
            </p:cNvPr>
            <p:cNvSpPr/>
            <p:nvPr/>
          </p:nvSpPr>
          <p:spPr>
            <a:xfrm>
              <a:off x="6360481" y="1337023"/>
              <a:ext cx="468678" cy="161826"/>
            </a:xfrm>
            <a:prstGeom prst="rect">
              <a:avLst/>
            </a:prstGeom>
            <a:solidFill>
              <a:srgbClr val="30ACEC">
                <a:alpha val="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hlinkClick r:id="rId12" action="ppaction://hlinksldjump"/>
            </p:cNvPr>
            <p:cNvSpPr/>
            <p:nvPr/>
          </p:nvSpPr>
          <p:spPr>
            <a:xfrm>
              <a:off x="7054914" y="1337023"/>
              <a:ext cx="468678" cy="161826"/>
            </a:xfrm>
            <a:prstGeom prst="rect">
              <a:avLst/>
            </a:prstGeom>
            <a:solidFill>
              <a:srgbClr val="30ACEC">
                <a:alpha val="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hlinkClick r:id="rId13" action="ppaction://hlinksldjump"/>
            </p:cNvPr>
            <p:cNvSpPr/>
            <p:nvPr/>
          </p:nvSpPr>
          <p:spPr>
            <a:xfrm>
              <a:off x="7648276" y="1330700"/>
              <a:ext cx="468678" cy="161826"/>
            </a:xfrm>
            <a:prstGeom prst="rect">
              <a:avLst/>
            </a:prstGeom>
            <a:solidFill>
              <a:srgbClr val="30ACEC">
                <a:alpha val="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hlinkClick r:id="rId14" action="ppaction://hlinksldjump"/>
            </p:cNvPr>
            <p:cNvSpPr/>
            <p:nvPr/>
          </p:nvSpPr>
          <p:spPr>
            <a:xfrm>
              <a:off x="68335" y="1319307"/>
              <a:ext cx="468678" cy="161826"/>
            </a:xfrm>
            <a:prstGeom prst="rect">
              <a:avLst/>
            </a:prstGeom>
            <a:solidFill>
              <a:srgbClr val="30ACEC">
                <a:alpha val="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0" y="4273952"/>
            <a:ext cx="9144000" cy="2599038"/>
            <a:chOff x="0" y="4273952"/>
            <a:chExt cx="9144000" cy="2599038"/>
          </a:xfrm>
        </p:grpSpPr>
        <p:sp>
          <p:nvSpPr>
            <p:cNvPr id="22" name="Document 21"/>
            <p:cNvSpPr/>
            <p:nvPr/>
          </p:nvSpPr>
          <p:spPr>
            <a:xfrm flipH="1" flipV="1">
              <a:off x="0" y="5431942"/>
              <a:ext cx="9144000" cy="1441048"/>
            </a:xfrm>
            <a:prstGeom prst="flowChartDocument">
              <a:avLst/>
            </a:prstGeom>
            <a:solidFill>
              <a:srgbClr val="0000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266218" y="4273952"/>
              <a:ext cx="2286000" cy="2286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 w="57150">
              <a:solidFill>
                <a:schemeClr val="bg1"/>
              </a:solidFill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400" b="1" i="1" dirty="0" smtClean="0"/>
                <a:t>Tip:</a:t>
              </a:r>
              <a:endParaRPr lang="en-US" sz="5400" b="1" i="1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2754407" y="5715000"/>
              <a:ext cx="615773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i="1" dirty="0" smtClean="0">
                  <a:solidFill>
                    <a:schemeClr val="bg1"/>
                  </a:solidFill>
                  <a:latin typeface="Calibri" charset="0"/>
                  <a:ea typeface="Calibri" charset="0"/>
                  <a:cs typeface="Calibri" charset="0"/>
                </a:rPr>
                <a:t>Click any option in the highlighted area to view another page.</a:t>
              </a:r>
              <a:endParaRPr lang="en-US" sz="2800" i="1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3112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0" y="1192192"/>
            <a:ext cx="8218025" cy="306657"/>
            <a:chOff x="0" y="1192192"/>
            <a:chExt cx="8218025" cy="306657"/>
          </a:xfrm>
        </p:grpSpPr>
        <p:sp>
          <p:nvSpPr>
            <p:cNvPr id="8" name="Rectangle 7"/>
            <p:cNvSpPr/>
            <p:nvPr/>
          </p:nvSpPr>
          <p:spPr>
            <a:xfrm>
              <a:off x="0" y="1192192"/>
              <a:ext cx="8218025" cy="300942"/>
            </a:xfrm>
            <a:prstGeom prst="rect">
              <a:avLst/>
            </a:prstGeom>
            <a:noFill/>
            <a:ln w="3810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hlinkClick r:id="rId3" action="ppaction://hlinksldjump"/>
            </p:cNvPr>
            <p:cNvSpPr/>
            <p:nvPr/>
          </p:nvSpPr>
          <p:spPr>
            <a:xfrm>
              <a:off x="599355" y="1337023"/>
              <a:ext cx="891348" cy="156112"/>
            </a:xfrm>
            <a:prstGeom prst="rect">
              <a:avLst/>
            </a:prstGeom>
            <a:solidFill>
              <a:srgbClr val="30ACEC">
                <a:alpha val="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hlinkClick r:id="rId4" action="ppaction://hlinksldjump"/>
            </p:cNvPr>
            <p:cNvSpPr/>
            <p:nvPr/>
          </p:nvSpPr>
          <p:spPr>
            <a:xfrm>
              <a:off x="1490702" y="1337023"/>
              <a:ext cx="809863" cy="156111"/>
            </a:xfrm>
            <a:prstGeom prst="rect">
              <a:avLst/>
            </a:prstGeom>
            <a:solidFill>
              <a:srgbClr val="30ACEC">
                <a:alpha val="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hlinkClick r:id="rId5" action="ppaction://hlinksldjump"/>
            </p:cNvPr>
            <p:cNvSpPr/>
            <p:nvPr/>
          </p:nvSpPr>
          <p:spPr>
            <a:xfrm>
              <a:off x="2317879" y="1331308"/>
              <a:ext cx="468678" cy="161826"/>
            </a:xfrm>
            <a:prstGeom prst="rect">
              <a:avLst/>
            </a:prstGeom>
            <a:solidFill>
              <a:srgbClr val="30ACEC">
                <a:alpha val="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hlinkClick r:id="rId6" action="ppaction://hlinksldjump"/>
            </p:cNvPr>
            <p:cNvSpPr/>
            <p:nvPr/>
          </p:nvSpPr>
          <p:spPr>
            <a:xfrm>
              <a:off x="2803871" y="1309642"/>
              <a:ext cx="468678" cy="161826"/>
            </a:xfrm>
            <a:prstGeom prst="rect">
              <a:avLst/>
            </a:prstGeom>
            <a:solidFill>
              <a:srgbClr val="30ACEC">
                <a:alpha val="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hlinkClick r:id="rId7" action="ppaction://hlinksldjump"/>
            </p:cNvPr>
            <p:cNvSpPr/>
            <p:nvPr/>
          </p:nvSpPr>
          <p:spPr>
            <a:xfrm>
              <a:off x="3419271" y="1325654"/>
              <a:ext cx="468678" cy="161826"/>
            </a:xfrm>
            <a:prstGeom prst="rect">
              <a:avLst/>
            </a:prstGeom>
            <a:solidFill>
              <a:srgbClr val="30ACEC">
                <a:alpha val="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hlinkClick r:id="rId8" action="ppaction://hlinksldjump"/>
            </p:cNvPr>
            <p:cNvSpPr/>
            <p:nvPr/>
          </p:nvSpPr>
          <p:spPr>
            <a:xfrm>
              <a:off x="4070344" y="1329339"/>
              <a:ext cx="468678" cy="161826"/>
            </a:xfrm>
            <a:prstGeom prst="rect">
              <a:avLst/>
            </a:prstGeom>
            <a:solidFill>
              <a:srgbClr val="30ACEC">
                <a:alpha val="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hlinkClick r:id="rId9" action="ppaction://hlinksldjump"/>
            </p:cNvPr>
            <p:cNvSpPr/>
            <p:nvPr/>
          </p:nvSpPr>
          <p:spPr>
            <a:xfrm>
              <a:off x="4707066" y="1331017"/>
              <a:ext cx="468678" cy="161826"/>
            </a:xfrm>
            <a:prstGeom prst="rect">
              <a:avLst/>
            </a:prstGeom>
            <a:solidFill>
              <a:srgbClr val="30ACEC">
                <a:alpha val="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hlinkClick r:id="rId10" action="ppaction://hlinksldjump"/>
            </p:cNvPr>
            <p:cNvSpPr/>
            <p:nvPr/>
          </p:nvSpPr>
          <p:spPr>
            <a:xfrm>
              <a:off x="5486398" y="1329728"/>
              <a:ext cx="468678" cy="161826"/>
            </a:xfrm>
            <a:prstGeom prst="rect">
              <a:avLst/>
            </a:prstGeom>
            <a:solidFill>
              <a:srgbClr val="30ACEC">
                <a:alpha val="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hlinkClick r:id="rId11" action="ppaction://hlinksldjump"/>
            </p:cNvPr>
            <p:cNvSpPr/>
            <p:nvPr/>
          </p:nvSpPr>
          <p:spPr>
            <a:xfrm>
              <a:off x="6360481" y="1337023"/>
              <a:ext cx="468678" cy="161826"/>
            </a:xfrm>
            <a:prstGeom prst="rect">
              <a:avLst/>
            </a:prstGeom>
            <a:solidFill>
              <a:srgbClr val="30ACEC">
                <a:alpha val="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hlinkClick r:id="rId12" action="ppaction://hlinksldjump"/>
            </p:cNvPr>
            <p:cNvSpPr/>
            <p:nvPr/>
          </p:nvSpPr>
          <p:spPr>
            <a:xfrm>
              <a:off x="7054914" y="1337023"/>
              <a:ext cx="468678" cy="161826"/>
            </a:xfrm>
            <a:prstGeom prst="rect">
              <a:avLst/>
            </a:prstGeom>
            <a:solidFill>
              <a:srgbClr val="30ACEC">
                <a:alpha val="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hlinkClick r:id="rId13" action="ppaction://hlinksldjump"/>
            </p:cNvPr>
            <p:cNvSpPr/>
            <p:nvPr/>
          </p:nvSpPr>
          <p:spPr>
            <a:xfrm>
              <a:off x="7648276" y="1330700"/>
              <a:ext cx="468678" cy="161826"/>
            </a:xfrm>
            <a:prstGeom prst="rect">
              <a:avLst/>
            </a:prstGeom>
            <a:solidFill>
              <a:srgbClr val="30ACEC">
                <a:alpha val="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hlinkClick r:id="rId14" action="ppaction://hlinksldjump"/>
            </p:cNvPr>
            <p:cNvSpPr/>
            <p:nvPr/>
          </p:nvSpPr>
          <p:spPr>
            <a:xfrm>
              <a:off x="68335" y="1319307"/>
              <a:ext cx="468678" cy="161826"/>
            </a:xfrm>
            <a:prstGeom prst="rect">
              <a:avLst/>
            </a:prstGeom>
            <a:solidFill>
              <a:srgbClr val="30ACEC">
                <a:alpha val="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2754407" y="5715000"/>
            <a:ext cx="61577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Click any option in the highlighted area to view another page.</a:t>
            </a:r>
            <a:endParaRPr lang="en-US" sz="2800" i="1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3" name="Document 32"/>
          <p:cNvSpPr/>
          <p:nvPr/>
        </p:nvSpPr>
        <p:spPr>
          <a:xfrm flipH="1" flipV="1">
            <a:off x="152400" y="5584342"/>
            <a:ext cx="9144000" cy="1441048"/>
          </a:xfrm>
          <a:prstGeom prst="flowChartDocument">
            <a:avLst/>
          </a:prstGeom>
          <a:solidFill>
            <a:srgbClr val="0000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418618" y="4426352"/>
            <a:ext cx="2286000" cy="22860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57150">
            <a:solidFill>
              <a:schemeClr val="bg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b="1" i="1" dirty="0" smtClean="0"/>
              <a:t>Tip:</a:t>
            </a:r>
            <a:endParaRPr lang="en-US" sz="5400" b="1" i="1" dirty="0"/>
          </a:p>
        </p:txBody>
      </p:sp>
      <p:sp>
        <p:nvSpPr>
          <p:cNvPr id="35" name="TextBox 34"/>
          <p:cNvSpPr txBox="1"/>
          <p:nvPr/>
        </p:nvSpPr>
        <p:spPr>
          <a:xfrm>
            <a:off x="2906807" y="5867400"/>
            <a:ext cx="61577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Click any option in the highlighted area to view another page.</a:t>
            </a:r>
            <a:endParaRPr lang="en-US" sz="2800" i="1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1140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0" y="1192192"/>
            <a:ext cx="8218025" cy="306657"/>
            <a:chOff x="0" y="1192192"/>
            <a:chExt cx="8218025" cy="306657"/>
          </a:xfrm>
        </p:grpSpPr>
        <p:sp>
          <p:nvSpPr>
            <p:cNvPr id="8" name="Rectangle 7"/>
            <p:cNvSpPr/>
            <p:nvPr/>
          </p:nvSpPr>
          <p:spPr>
            <a:xfrm>
              <a:off x="0" y="1192192"/>
              <a:ext cx="8218025" cy="300942"/>
            </a:xfrm>
            <a:prstGeom prst="rect">
              <a:avLst/>
            </a:prstGeom>
            <a:noFill/>
            <a:ln w="3810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hlinkClick r:id="rId3" action="ppaction://hlinksldjump"/>
            </p:cNvPr>
            <p:cNvSpPr/>
            <p:nvPr/>
          </p:nvSpPr>
          <p:spPr>
            <a:xfrm>
              <a:off x="599355" y="1337023"/>
              <a:ext cx="891348" cy="156112"/>
            </a:xfrm>
            <a:prstGeom prst="rect">
              <a:avLst/>
            </a:prstGeom>
            <a:solidFill>
              <a:srgbClr val="30ACEC">
                <a:alpha val="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hlinkClick r:id="rId4" action="ppaction://hlinksldjump"/>
            </p:cNvPr>
            <p:cNvSpPr/>
            <p:nvPr/>
          </p:nvSpPr>
          <p:spPr>
            <a:xfrm>
              <a:off x="1490702" y="1337023"/>
              <a:ext cx="809863" cy="156111"/>
            </a:xfrm>
            <a:prstGeom prst="rect">
              <a:avLst/>
            </a:prstGeom>
            <a:solidFill>
              <a:srgbClr val="30ACEC">
                <a:alpha val="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hlinkClick r:id="rId5" action="ppaction://hlinksldjump"/>
            </p:cNvPr>
            <p:cNvSpPr/>
            <p:nvPr/>
          </p:nvSpPr>
          <p:spPr>
            <a:xfrm>
              <a:off x="2317879" y="1331308"/>
              <a:ext cx="468678" cy="161826"/>
            </a:xfrm>
            <a:prstGeom prst="rect">
              <a:avLst/>
            </a:prstGeom>
            <a:solidFill>
              <a:srgbClr val="30ACEC">
                <a:alpha val="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hlinkClick r:id="rId6" action="ppaction://hlinksldjump"/>
            </p:cNvPr>
            <p:cNvSpPr/>
            <p:nvPr/>
          </p:nvSpPr>
          <p:spPr>
            <a:xfrm>
              <a:off x="2803871" y="1309642"/>
              <a:ext cx="468678" cy="161826"/>
            </a:xfrm>
            <a:prstGeom prst="rect">
              <a:avLst/>
            </a:prstGeom>
            <a:solidFill>
              <a:srgbClr val="30ACEC">
                <a:alpha val="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hlinkClick r:id="rId7" action="ppaction://hlinksldjump"/>
            </p:cNvPr>
            <p:cNvSpPr/>
            <p:nvPr/>
          </p:nvSpPr>
          <p:spPr>
            <a:xfrm>
              <a:off x="3419271" y="1325654"/>
              <a:ext cx="468678" cy="161826"/>
            </a:xfrm>
            <a:prstGeom prst="rect">
              <a:avLst/>
            </a:prstGeom>
            <a:solidFill>
              <a:srgbClr val="30ACEC">
                <a:alpha val="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hlinkClick r:id="rId8" action="ppaction://hlinksldjump"/>
            </p:cNvPr>
            <p:cNvSpPr/>
            <p:nvPr/>
          </p:nvSpPr>
          <p:spPr>
            <a:xfrm>
              <a:off x="4070344" y="1329339"/>
              <a:ext cx="468678" cy="161826"/>
            </a:xfrm>
            <a:prstGeom prst="rect">
              <a:avLst/>
            </a:prstGeom>
            <a:solidFill>
              <a:srgbClr val="30ACEC">
                <a:alpha val="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hlinkClick r:id="rId9" action="ppaction://hlinksldjump"/>
            </p:cNvPr>
            <p:cNvSpPr/>
            <p:nvPr/>
          </p:nvSpPr>
          <p:spPr>
            <a:xfrm>
              <a:off x="4707066" y="1331017"/>
              <a:ext cx="468678" cy="161826"/>
            </a:xfrm>
            <a:prstGeom prst="rect">
              <a:avLst/>
            </a:prstGeom>
            <a:solidFill>
              <a:srgbClr val="30ACEC">
                <a:alpha val="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hlinkClick r:id="rId10" action="ppaction://hlinksldjump"/>
            </p:cNvPr>
            <p:cNvSpPr/>
            <p:nvPr/>
          </p:nvSpPr>
          <p:spPr>
            <a:xfrm>
              <a:off x="5486398" y="1329728"/>
              <a:ext cx="468678" cy="161826"/>
            </a:xfrm>
            <a:prstGeom prst="rect">
              <a:avLst/>
            </a:prstGeom>
            <a:solidFill>
              <a:srgbClr val="30ACEC">
                <a:alpha val="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hlinkClick r:id="rId11" action="ppaction://hlinksldjump"/>
            </p:cNvPr>
            <p:cNvSpPr/>
            <p:nvPr/>
          </p:nvSpPr>
          <p:spPr>
            <a:xfrm>
              <a:off x="6360481" y="1337023"/>
              <a:ext cx="468678" cy="161826"/>
            </a:xfrm>
            <a:prstGeom prst="rect">
              <a:avLst/>
            </a:prstGeom>
            <a:solidFill>
              <a:srgbClr val="30ACEC">
                <a:alpha val="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hlinkClick r:id="rId12" action="ppaction://hlinksldjump"/>
            </p:cNvPr>
            <p:cNvSpPr/>
            <p:nvPr/>
          </p:nvSpPr>
          <p:spPr>
            <a:xfrm>
              <a:off x="7054914" y="1337023"/>
              <a:ext cx="468678" cy="161826"/>
            </a:xfrm>
            <a:prstGeom prst="rect">
              <a:avLst/>
            </a:prstGeom>
            <a:solidFill>
              <a:srgbClr val="30ACEC">
                <a:alpha val="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hlinkClick r:id="rId13" action="ppaction://hlinksldjump"/>
            </p:cNvPr>
            <p:cNvSpPr/>
            <p:nvPr/>
          </p:nvSpPr>
          <p:spPr>
            <a:xfrm>
              <a:off x="7648276" y="1330700"/>
              <a:ext cx="468678" cy="161826"/>
            </a:xfrm>
            <a:prstGeom prst="rect">
              <a:avLst/>
            </a:prstGeom>
            <a:solidFill>
              <a:srgbClr val="30ACEC">
                <a:alpha val="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hlinkClick r:id="rId14" action="ppaction://hlinksldjump"/>
            </p:cNvPr>
            <p:cNvSpPr/>
            <p:nvPr/>
          </p:nvSpPr>
          <p:spPr>
            <a:xfrm>
              <a:off x="68335" y="1319307"/>
              <a:ext cx="468678" cy="161826"/>
            </a:xfrm>
            <a:prstGeom prst="rect">
              <a:avLst/>
            </a:prstGeom>
            <a:solidFill>
              <a:srgbClr val="30ACEC">
                <a:alpha val="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Document 20"/>
          <p:cNvSpPr/>
          <p:nvPr/>
        </p:nvSpPr>
        <p:spPr>
          <a:xfrm flipH="1" flipV="1">
            <a:off x="0" y="5431942"/>
            <a:ext cx="9144000" cy="1441048"/>
          </a:xfrm>
          <a:prstGeom prst="flowChartDocument">
            <a:avLst/>
          </a:prstGeom>
          <a:solidFill>
            <a:srgbClr val="0000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266218" y="4273952"/>
            <a:ext cx="2286000" cy="22860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57150">
            <a:solidFill>
              <a:schemeClr val="bg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b="1" i="1" dirty="0" smtClean="0"/>
              <a:t>Tip:</a:t>
            </a:r>
            <a:endParaRPr lang="en-US" sz="5400" b="1" i="1" dirty="0"/>
          </a:p>
        </p:txBody>
      </p:sp>
      <p:sp>
        <p:nvSpPr>
          <p:cNvPr id="23" name="TextBox 22"/>
          <p:cNvSpPr txBox="1"/>
          <p:nvPr/>
        </p:nvSpPr>
        <p:spPr>
          <a:xfrm>
            <a:off x="2754407" y="5715000"/>
            <a:ext cx="61577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Click any option in the highlighted area to view another page.</a:t>
            </a:r>
            <a:endParaRPr lang="en-US" sz="2800" i="1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9552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0" y="1192192"/>
            <a:ext cx="8218025" cy="306657"/>
            <a:chOff x="0" y="1192192"/>
            <a:chExt cx="8218025" cy="306657"/>
          </a:xfrm>
        </p:grpSpPr>
        <p:sp>
          <p:nvSpPr>
            <p:cNvPr id="8" name="Rectangle 7"/>
            <p:cNvSpPr/>
            <p:nvPr/>
          </p:nvSpPr>
          <p:spPr>
            <a:xfrm>
              <a:off x="0" y="1192192"/>
              <a:ext cx="8218025" cy="300942"/>
            </a:xfrm>
            <a:prstGeom prst="rect">
              <a:avLst/>
            </a:prstGeom>
            <a:noFill/>
            <a:ln w="3810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hlinkClick r:id="rId3" action="ppaction://hlinksldjump"/>
            </p:cNvPr>
            <p:cNvSpPr/>
            <p:nvPr/>
          </p:nvSpPr>
          <p:spPr>
            <a:xfrm>
              <a:off x="599355" y="1337023"/>
              <a:ext cx="891348" cy="156112"/>
            </a:xfrm>
            <a:prstGeom prst="rect">
              <a:avLst/>
            </a:prstGeom>
            <a:solidFill>
              <a:srgbClr val="30ACEC">
                <a:alpha val="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hlinkClick r:id="rId4" action="ppaction://hlinksldjump"/>
            </p:cNvPr>
            <p:cNvSpPr/>
            <p:nvPr/>
          </p:nvSpPr>
          <p:spPr>
            <a:xfrm>
              <a:off x="1490702" y="1337023"/>
              <a:ext cx="809863" cy="156111"/>
            </a:xfrm>
            <a:prstGeom prst="rect">
              <a:avLst/>
            </a:prstGeom>
            <a:solidFill>
              <a:srgbClr val="30ACEC">
                <a:alpha val="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hlinkClick r:id="rId5" action="ppaction://hlinksldjump"/>
            </p:cNvPr>
            <p:cNvSpPr/>
            <p:nvPr/>
          </p:nvSpPr>
          <p:spPr>
            <a:xfrm>
              <a:off x="2317879" y="1331308"/>
              <a:ext cx="468678" cy="161826"/>
            </a:xfrm>
            <a:prstGeom prst="rect">
              <a:avLst/>
            </a:prstGeom>
            <a:solidFill>
              <a:srgbClr val="30ACEC">
                <a:alpha val="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hlinkClick r:id="rId6" action="ppaction://hlinksldjump"/>
            </p:cNvPr>
            <p:cNvSpPr/>
            <p:nvPr/>
          </p:nvSpPr>
          <p:spPr>
            <a:xfrm>
              <a:off x="2803871" y="1309642"/>
              <a:ext cx="468678" cy="161826"/>
            </a:xfrm>
            <a:prstGeom prst="rect">
              <a:avLst/>
            </a:prstGeom>
            <a:solidFill>
              <a:srgbClr val="30ACEC">
                <a:alpha val="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hlinkClick r:id="rId7" action="ppaction://hlinksldjump"/>
            </p:cNvPr>
            <p:cNvSpPr/>
            <p:nvPr/>
          </p:nvSpPr>
          <p:spPr>
            <a:xfrm>
              <a:off x="3419271" y="1325654"/>
              <a:ext cx="468678" cy="161826"/>
            </a:xfrm>
            <a:prstGeom prst="rect">
              <a:avLst/>
            </a:prstGeom>
            <a:solidFill>
              <a:srgbClr val="30ACEC">
                <a:alpha val="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hlinkClick r:id="rId8" action="ppaction://hlinksldjump"/>
            </p:cNvPr>
            <p:cNvSpPr/>
            <p:nvPr/>
          </p:nvSpPr>
          <p:spPr>
            <a:xfrm>
              <a:off x="4070344" y="1329339"/>
              <a:ext cx="468678" cy="161826"/>
            </a:xfrm>
            <a:prstGeom prst="rect">
              <a:avLst/>
            </a:prstGeom>
            <a:solidFill>
              <a:srgbClr val="30ACEC">
                <a:alpha val="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hlinkClick r:id="rId9" action="ppaction://hlinksldjump"/>
            </p:cNvPr>
            <p:cNvSpPr/>
            <p:nvPr/>
          </p:nvSpPr>
          <p:spPr>
            <a:xfrm>
              <a:off x="4707066" y="1331017"/>
              <a:ext cx="468678" cy="161826"/>
            </a:xfrm>
            <a:prstGeom prst="rect">
              <a:avLst/>
            </a:prstGeom>
            <a:solidFill>
              <a:srgbClr val="30ACEC">
                <a:alpha val="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hlinkClick r:id="rId10" action="ppaction://hlinksldjump"/>
            </p:cNvPr>
            <p:cNvSpPr/>
            <p:nvPr/>
          </p:nvSpPr>
          <p:spPr>
            <a:xfrm>
              <a:off x="5486398" y="1329728"/>
              <a:ext cx="468678" cy="161826"/>
            </a:xfrm>
            <a:prstGeom prst="rect">
              <a:avLst/>
            </a:prstGeom>
            <a:solidFill>
              <a:srgbClr val="30ACEC">
                <a:alpha val="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hlinkClick r:id="rId11" action="ppaction://hlinksldjump"/>
            </p:cNvPr>
            <p:cNvSpPr/>
            <p:nvPr/>
          </p:nvSpPr>
          <p:spPr>
            <a:xfrm>
              <a:off x="6360481" y="1337023"/>
              <a:ext cx="468678" cy="161826"/>
            </a:xfrm>
            <a:prstGeom prst="rect">
              <a:avLst/>
            </a:prstGeom>
            <a:solidFill>
              <a:srgbClr val="30ACEC">
                <a:alpha val="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hlinkClick r:id="rId12" action="ppaction://hlinksldjump"/>
            </p:cNvPr>
            <p:cNvSpPr/>
            <p:nvPr/>
          </p:nvSpPr>
          <p:spPr>
            <a:xfrm>
              <a:off x="7054914" y="1337023"/>
              <a:ext cx="468678" cy="161826"/>
            </a:xfrm>
            <a:prstGeom prst="rect">
              <a:avLst/>
            </a:prstGeom>
            <a:solidFill>
              <a:srgbClr val="30ACEC">
                <a:alpha val="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hlinkClick r:id="rId13" action="ppaction://hlinksldjump"/>
            </p:cNvPr>
            <p:cNvSpPr/>
            <p:nvPr/>
          </p:nvSpPr>
          <p:spPr>
            <a:xfrm>
              <a:off x="7648276" y="1330700"/>
              <a:ext cx="468678" cy="161826"/>
            </a:xfrm>
            <a:prstGeom prst="rect">
              <a:avLst/>
            </a:prstGeom>
            <a:solidFill>
              <a:srgbClr val="30ACEC">
                <a:alpha val="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hlinkClick r:id="rId14" action="ppaction://hlinksldjump"/>
            </p:cNvPr>
            <p:cNvSpPr/>
            <p:nvPr/>
          </p:nvSpPr>
          <p:spPr>
            <a:xfrm>
              <a:off x="68335" y="1319307"/>
              <a:ext cx="468678" cy="161826"/>
            </a:xfrm>
            <a:prstGeom prst="rect">
              <a:avLst/>
            </a:prstGeom>
            <a:solidFill>
              <a:srgbClr val="30ACEC">
                <a:alpha val="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Document 20"/>
          <p:cNvSpPr/>
          <p:nvPr/>
        </p:nvSpPr>
        <p:spPr>
          <a:xfrm flipH="1" flipV="1">
            <a:off x="0" y="5431942"/>
            <a:ext cx="9144000" cy="1441048"/>
          </a:xfrm>
          <a:prstGeom prst="flowChartDocument">
            <a:avLst/>
          </a:prstGeom>
          <a:solidFill>
            <a:srgbClr val="0000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266218" y="4273952"/>
            <a:ext cx="2286000" cy="22860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57150">
            <a:solidFill>
              <a:schemeClr val="bg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b="1" i="1" dirty="0" smtClean="0"/>
              <a:t>Tip:</a:t>
            </a:r>
            <a:endParaRPr lang="en-US" sz="5400" b="1" i="1" dirty="0"/>
          </a:p>
        </p:txBody>
      </p:sp>
      <p:sp>
        <p:nvSpPr>
          <p:cNvPr id="23" name="TextBox 22"/>
          <p:cNvSpPr txBox="1"/>
          <p:nvPr/>
        </p:nvSpPr>
        <p:spPr>
          <a:xfrm>
            <a:off x="2754407" y="5715000"/>
            <a:ext cx="61577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Click any option in the highlighted area to view another page.</a:t>
            </a:r>
            <a:endParaRPr lang="en-US" sz="2800" i="1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3393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0" y="1192192"/>
            <a:ext cx="8218025" cy="306657"/>
            <a:chOff x="0" y="1192192"/>
            <a:chExt cx="8218025" cy="306657"/>
          </a:xfrm>
        </p:grpSpPr>
        <p:sp>
          <p:nvSpPr>
            <p:cNvPr id="8" name="Rectangle 7"/>
            <p:cNvSpPr/>
            <p:nvPr/>
          </p:nvSpPr>
          <p:spPr>
            <a:xfrm>
              <a:off x="0" y="1192192"/>
              <a:ext cx="8218025" cy="300942"/>
            </a:xfrm>
            <a:prstGeom prst="rect">
              <a:avLst/>
            </a:prstGeom>
            <a:noFill/>
            <a:ln w="3810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hlinkClick r:id="rId3" action="ppaction://hlinksldjump"/>
            </p:cNvPr>
            <p:cNvSpPr/>
            <p:nvPr/>
          </p:nvSpPr>
          <p:spPr>
            <a:xfrm>
              <a:off x="599355" y="1337023"/>
              <a:ext cx="891348" cy="156112"/>
            </a:xfrm>
            <a:prstGeom prst="rect">
              <a:avLst/>
            </a:prstGeom>
            <a:solidFill>
              <a:srgbClr val="30ACEC">
                <a:alpha val="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hlinkClick r:id="rId4" action="ppaction://hlinksldjump"/>
            </p:cNvPr>
            <p:cNvSpPr/>
            <p:nvPr/>
          </p:nvSpPr>
          <p:spPr>
            <a:xfrm>
              <a:off x="1490702" y="1337023"/>
              <a:ext cx="809863" cy="156111"/>
            </a:xfrm>
            <a:prstGeom prst="rect">
              <a:avLst/>
            </a:prstGeom>
            <a:solidFill>
              <a:srgbClr val="30ACEC">
                <a:alpha val="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hlinkClick r:id="rId5" action="ppaction://hlinksldjump"/>
            </p:cNvPr>
            <p:cNvSpPr/>
            <p:nvPr/>
          </p:nvSpPr>
          <p:spPr>
            <a:xfrm>
              <a:off x="2317879" y="1331308"/>
              <a:ext cx="468678" cy="161826"/>
            </a:xfrm>
            <a:prstGeom prst="rect">
              <a:avLst/>
            </a:prstGeom>
            <a:solidFill>
              <a:srgbClr val="30ACEC">
                <a:alpha val="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hlinkClick r:id="rId6" action="ppaction://hlinksldjump"/>
            </p:cNvPr>
            <p:cNvSpPr/>
            <p:nvPr/>
          </p:nvSpPr>
          <p:spPr>
            <a:xfrm>
              <a:off x="2803871" y="1309642"/>
              <a:ext cx="468678" cy="161826"/>
            </a:xfrm>
            <a:prstGeom prst="rect">
              <a:avLst/>
            </a:prstGeom>
            <a:solidFill>
              <a:srgbClr val="30ACEC">
                <a:alpha val="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hlinkClick r:id="rId7" action="ppaction://hlinksldjump"/>
            </p:cNvPr>
            <p:cNvSpPr/>
            <p:nvPr/>
          </p:nvSpPr>
          <p:spPr>
            <a:xfrm>
              <a:off x="3419271" y="1325654"/>
              <a:ext cx="468678" cy="161826"/>
            </a:xfrm>
            <a:prstGeom prst="rect">
              <a:avLst/>
            </a:prstGeom>
            <a:solidFill>
              <a:srgbClr val="30ACEC">
                <a:alpha val="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hlinkClick r:id="rId8" action="ppaction://hlinksldjump"/>
            </p:cNvPr>
            <p:cNvSpPr/>
            <p:nvPr/>
          </p:nvSpPr>
          <p:spPr>
            <a:xfrm>
              <a:off x="4070344" y="1329339"/>
              <a:ext cx="468678" cy="161826"/>
            </a:xfrm>
            <a:prstGeom prst="rect">
              <a:avLst/>
            </a:prstGeom>
            <a:solidFill>
              <a:srgbClr val="30ACEC">
                <a:alpha val="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hlinkClick r:id="rId9" action="ppaction://hlinksldjump"/>
            </p:cNvPr>
            <p:cNvSpPr/>
            <p:nvPr/>
          </p:nvSpPr>
          <p:spPr>
            <a:xfrm>
              <a:off x="4707066" y="1331017"/>
              <a:ext cx="468678" cy="161826"/>
            </a:xfrm>
            <a:prstGeom prst="rect">
              <a:avLst/>
            </a:prstGeom>
            <a:solidFill>
              <a:srgbClr val="30ACEC">
                <a:alpha val="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hlinkClick r:id="rId10" action="ppaction://hlinksldjump"/>
            </p:cNvPr>
            <p:cNvSpPr/>
            <p:nvPr/>
          </p:nvSpPr>
          <p:spPr>
            <a:xfrm>
              <a:off x="5486398" y="1329728"/>
              <a:ext cx="468678" cy="161826"/>
            </a:xfrm>
            <a:prstGeom prst="rect">
              <a:avLst/>
            </a:prstGeom>
            <a:solidFill>
              <a:srgbClr val="30ACEC">
                <a:alpha val="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hlinkClick r:id="rId11" action="ppaction://hlinksldjump"/>
            </p:cNvPr>
            <p:cNvSpPr/>
            <p:nvPr/>
          </p:nvSpPr>
          <p:spPr>
            <a:xfrm>
              <a:off x="6360481" y="1337023"/>
              <a:ext cx="468678" cy="161826"/>
            </a:xfrm>
            <a:prstGeom prst="rect">
              <a:avLst/>
            </a:prstGeom>
            <a:solidFill>
              <a:srgbClr val="30ACEC">
                <a:alpha val="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hlinkClick r:id="rId12" action="ppaction://hlinksldjump"/>
            </p:cNvPr>
            <p:cNvSpPr/>
            <p:nvPr/>
          </p:nvSpPr>
          <p:spPr>
            <a:xfrm>
              <a:off x="7054914" y="1337023"/>
              <a:ext cx="468678" cy="161826"/>
            </a:xfrm>
            <a:prstGeom prst="rect">
              <a:avLst/>
            </a:prstGeom>
            <a:solidFill>
              <a:srgbClr val="30ACEC">
                <a:alpha val="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hlinkClick r:id="rId13" action="ppaction://hlinksldjump"/>
            </p:cNvPr>
            <p:cNvSpPr/>
            <p:nvPr/>
          </p:nvSpPr>
          <p:spPr>
            <a:xfrm>
              <a:off x="7648276" y="1330700"/>
              <a:ext cx="468678" cy="161826"/>
            </a:xfrm>
            <a:prstGeom prst="rect">
              <a:avLst/>
            </a:prstGeom>
            <a:solidFill>
              <a:srgbClr val="30ACEC">
                <a:alpha val="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hlinkClick r:id="rId14" action="ppaction://hlinksldjump"/>
            </p:cNvPr>
            <p:cNvSpPr/>
            <p:nvPr/>
          </p:nvSpPr>
          <p:spPr>
            <a:xfrm>
              <a:off x="68335" y="1319307"/>
              <a:ext cx="468678" cy="161826"/>
            </a:xfrm>
            <a:prstGeom prst="rect">
              <a:avLst/>
            </a:prstGeom>
            <a:solidFill>
              <a:srgbClr val="30ACEC">
                <a:alpha val="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Document 20"/>
          <p:cNvSpPr/>
          <p:nvPr/>
        </p:nvSpPr>
        <p:spPr>
          <a:xfrm flipH="1" flipV="1">
            <a:off x="0" y="5431942"/>
            <a:ext cx="9144000" cy="1441048"/>
          </a:xfrm>
          <a:prstGeom prst="flowChartDocument">
            <a:avLst/>
          </a:prstGeom>
          <a:solidFill>
            <a:srgbClr val="0000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266218" y="4273952"/>
            <a:ext cx="2286000" cy="22860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57150">
            <a:solidFill>
              <a:schemeClr val="bg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b="1" i="1" dirty="0" smtClean="0"/>
              <a:t>Tip:</a:t>
            </a:r>
            <a:endParaRPr lang="en-US" sz="5400" b="1" i="1" dirty="0"/>
          </a:p>
        </p:txBody>
      </p:sp>
      <p:sp>
        <p:nvSpPr>
          <p:cNvPr id="23" name="TextBox 22"/>
          <p:cNvSpPr txBox="1"/>
          <p:nvPr/>
        </p:nvSpPr>
        <p:spPr>
          <a:xfrm>
            <a:off x="2754407" y="5715000"/>
            <a:ext cx="61577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Click any option in the highlighted area to view another page.</a:t>
            </a:r>
            <a:endParaRPr lang="en-US" sz="2800" i="1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0407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0" y="1192192"/>
            <a:ext cx="8218025" cy="306657"/>
            <a:chOff x="0" y="1192192"/>
            <a:chExt cx="8218025" cy="306657"/>
          </a:xfrm>
        </p:grpSpPr>
        <p:sp>
          <p:nvSpPr>
            <p:cNvPr id="10" name="Rectangle 9"/>
            <p:cNvSpPr/>
            <p:nvPr/>
          </p:nvSpPr>
          <p:spPr>
            <a:xfrm>
              <a:off x="0" y="1192192"/>
              <a:ext cx="8218025" cy="300942"/>
            </a:xfrm>
            <a:prstGeom prst="rect">
              <a:avLst/>
            </a:prstGeom>
            <a:noFill/>
            <a:ln w="3810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hlinkClick r:id="rId3" action="ppaction://hlinksldjump"/>
            </p:cNvPr>
            <p:cNvSpPr/>
            <p:nvPr/>
          </p:nvSpPr>
          <p:spPr>
            <a:xfrm>
              <a:off x="599355" y="1337023"/>
              <a:ext cx="891348" cy="156112"/>
            </a:xfrm>
            <a:prstGeom prst="rect">
              <a:avLst/>
            </a:prstGeom>
            <a:solidFill>
              <a:srgbClr val="30ACEC">
                <a:alpha val="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hlinkClick r:id="rId4" action="ppaction://hlinksldjump"/>
            </p:cNvPr>
            <p:cNvSpPr/>
            <p:nvPr/>
          </p:nvSpPr>
          <p:spPr>
            <a:xfrm>
              <a:off x="1490702" y="1337023"/>
              <a:ext cx="809863" cy="156111"/>
            </a:xfrm>
            <a:prstGeom prst="rect">
              <a:avLst/>
            </a:prstGeom>
            <a:solidFill>
              <a:srgbClr val="30ACEC">
                <a:alpha val="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hlinkClick r:id="rId5" action="ppaction://hlinksldjump"/>
            </p:cNvPr>
            <p:cNvSpPr/>
            <p:nvPr/>
          </p:nvSpPr>
          <p:spPr>
            <a:xfrm>
              <a:off x="2317879" y="1331308"/>
              <a:ext cx="468678" cy="161826"/>
            </a:xfrm>
            <a:prstGeom prst="rect">
              <a:avLst/>
            </a:prstGeom>
            <a:solidFill>
              <a:srgbClr val="30ACEC">
                <a:alpha val="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hlinkClick r:id="rId6" action="ppaction://hlinksldjump"/>
            </p:cNvPr>
            <p:cNvSpPr/>
            <p:nvPr/>
          </p:nvSpPr>
          <p:spPr>
            <a:xfrm>
              <a:off x="2803871" y="1309642"/>
              <a:ext cx="468678" cy="161826"/>
            </a:xfrm>
            <a:prstGeom prst="rect">
              <a:avLst/>
            </a:prstGeom>
            <a:solidFill>
              <a:srgbClr val="30ACEC">
                <a:alpha val="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hlinkClick r:id="rId7" action="ppaction://hlinksldjump"/>
            </p:cNvPr>
            <p:cNvSpPr/>
            <p:nvPr/>
          </p:nvSpPr>
          <p:spPr>
            <a:xfrm>
              <a:off x="3419271" y="1325654"/>
              <a:ext cx="468678" cy="161826"/>
            </a:xfrm>
            <a:prstGeom prst="rect">
              <a:avLst/>
            </a:prstGeom>
            <a:solidFill>
              <a:srgbClr val="30ACEC">
                <a:alpha val="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hlinkClick r:id="rId8" action="ppaction://hlinksldjump"/>
            </p:cNvPr>
            <p:cNvSpPr/>
            <p:nvPr/>
          </p:nvSpPr>
          <p:spPr>
            <a:xfrm>
              <a:off x="4070344" y="1329339"/>
              <a:ext cx="468678" cy="161826"/>
            </a:xfrm>
            <a:prstGeom prst="rect">
              <a:avLst/>
            </a:prstGeom>
            <a:solidFill>
              <a:srgbClr val="30ACEC">
                <a:alpha val="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hlinkClick r:id="rId9" action="ppaction://hlinksldjump"/>
            </p:cNvPr>
            <p:cNvSpPr/>
            <p:nvPr/>
          </p:nvSpPr>
          <p:spPr>
            <a:xfrm>
              <a:off x="4707066" y="1331017"/>
              <a:ext cx="468678" cy="161826"/>
            </a:xfrm>
            <a:prstGeom prst="rect">
              <a:avLst/>
            </a:prstGeom>
            <a:solidFill>
              <a:srgbClr val="30ACEC">
                <a:alpha val="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hlinkClick r:id="rId10" action="ppaction://hlinksldjump"/>
            </p:cNvPr>
            <p:cNvSpPr/>
            <p:nvPr/>
          </p:nvSpPr>
          <p:spPr>
            <a:xfrm>
              <a:off x="5486398" y="1329728"/>
              <a:ext cx="468678" cy="161826"/>
            </a:xfrm>
            <a:prstGeom prst="rect">
              <a:avLst/>
            </a:prstGeom>
            <a:solidFill>
              <a:srgbClr val="30ACEC">
                <a:alpha val="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hlinkClick r:id="rId11" action="ppaction://hlinksldjump"/>
            </p:cNvPr>
            <p:cNvSpPr/>
            <p:nvPr/>
          </p:nvSpPr>
          <p:spPr>
            <a:xfrm>
              <a:off x="6360481" y="1337023"/>
              <a:ext cx="468678" cy="161826"/>
            </a:xfrm>
            <a:prstGeom prst="rect">
              <a:avLst/>
            </a:prstGeom>
            <a:solidFill>
              <a:srgbClr val="30ACEC">
                <a:alpha val="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hlinkClick r:id="rId12" action="ppaction://hlinksldjump"/>
            </p:cNvPr>
            <p:cNvSpPr/>
            <p:nvPr/>
          </p:nvSpPr>
          <p:spPr>
            <a:xfrm>
              <a:off x="7054914" y="1337023"/>
              <a:ext cx="468678" cy="161826"/>
            </a:xfrm>
            <a:prstGeom prst="rect">
              <a:avLst/>
            </a:prstGeom>
            <a:solidFill>
              <a:srgbClr val="30ACEC">
                <a:alpha val="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hlinkClick r:id="rId13" action="ppaction://hlinksldjump"/>
            </p:cNvPr>
            <p:cNvSpPr/>
            <p:nvPr/>
          </p:nvSpPr>
          <p:spPr>
            <a:xfrm>
              <a:off x="7648276" y="1330700"/>
              <a:ext cx="468678" cy="161826"/>
            </a:xfrm>
            <a:prstGeom prst="rect">
              <a:avLst/>
            </a:prstGeom>
            <a:solidFill>
              <a:srgbClr val="30ACEC">
                <a:alpha val="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hlinkClick r:id="rId14" action="ppaction://hlinksldjump"/>
            </p:cNvPr>
            <p:cNvSpPr/>
            <p:nvPr/>
          </p:nvSpPr>
          <p:spPr>
            <a:xfrm>
              <a:off x="68335" y="1319307"/>
              <a:ext cx="468678" cy="161826"/>
            </a:xfrm>
            <a:prstGeom prst="rect">
              <a:avLst/>
            </a:prstGeom>
            <a:solidFill>
              <a:srgbClr val="30ACEC">
                <a:alpha val="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Document 22"/>
          <p:cNvSpPr/>
          <p:nvPr/>
        </p:nvSpPr>
        <p:spPr>
          <a:xfrm flipH="1" flipV="1">
            <a:off x="0" y="5431942"/>
            <a:ext cx="9144000" cy="1441048"/>
          </a:xfrm>
          <a:prstGeom prst="flowChartDocument">
            <a:avLst/>
          </a:prstGeom>
          <a:solidFill>
            <a:srgbClr val="0000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266218" y="4273952"/>
            <a:ext cx="2286000" cy="22860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57150">
            <a:solidFill>
              <a:schemeClr val="bg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b="1" i="1" dirty="0" smtClean="0"/>
              <a:t>Tip:</a:t>
            </a:r>
            <a:endParaRPr lang="en-US" sz="5400" b="1" i="1" dirty="0"/>
          </a:p>
        </p:txBody>
      </p:sp>
      <p:sp>
        <p:nvSpPr>
          <p:cNvPr id="25" name="TextBox 24"/>
          <p:cNvSpPr txBox="1"/>
          <p:nvPr/>
        </p:nvSpPr>
        <p:spPr>
          <a:xfrm>
            <a:off x="2769243" y="5950816"/>
            <a:ext cx="61577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Click </a:t>
            </a:r>
            <a:r>
              <a:rPr lang="en-US" sz="2800" b="1" i="1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Sign-Out </a:t>
            </a:r>
            <a:r>
              <a:rPr lang="en-US" sz="2800" i="1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to complete.</a:t>
            </a:r>
            <a:endParaRPr lang="en-US" sz="2800" i="1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7" name="Rectangle 26">
            <a:hlinkClick r:id="rId15" action="ppaction://hlinksldjump"/>
          </p:cNvPr>
          <p:cNvSpPr/>
          <p:nvPr/>
        </p:nvSpPr>
        <p:spPr>
          <a:xfrm>
            <a:off x="8458297" y="244850"/>
            <a:ext cx="468678" cy="161826"/>
          </a:xfrm>
          <a:prstGeom prst="rect">
            <a:avLst/>
          </a:prstGeom>
          <a:solidFill>
            <a:srgbClr val="30ACEC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0103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8971" y="1142106"/>
            <a:ext cx="3731142" cy="4008127"/>
          </a:xfrm>
          <a:prstGeom prst="rect">
            <a:avLst/>
          </a:prstGeom>
        </p:spPr>
      </p:pic>
      <p:sp>
        <p:nvSpPr>
          <p:cNvPr id="17" name="Oval 16"/>
          <p:cNvSpPr/>
          <p:nvPr/>
        </p:nvSpPr>
        <p:spPr>
          <a:xfrm>
            <a:off x="3086098" y="1685112"/>
            <a:ext cx="2971800" cy="2971800"/>
          </a:xfrm>
          <a:prstGeom prst="ellipse">
            <a:avLst/>
          </a:prstGeom>
          <a:solidFill>
            <a:srgbClr val="0000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3200" b="1" dirty="0" smtClean="0"/>
              <a:t>Error</a:t>
            </a:r>
            <a:r>
              <a:rPr lang="en-US" sz="3200" dirty="0" smtClean="0"/>
              <a:t>!</a:t>
            </a:r>
          </a:p>
          <a:p>
            <a:pPr algn="ctr"/>
            <a:r>
              <a:rPr lang="en-US" sz="1400" dirty="0" smtClean="0"/>
              <a:t>Please follow the on-screen</a:t>
            </a:r>
          </a:p>
          <a:p>
            <a:pPr algn="ctr"/>
            <a:r>
              <a:rPr lang="en-US" sz="1400" dirty="0" smtClean="0"/>
              <a:t>instructions to continue.</a:t>
            </a:r>
            <a:endParaRPr lang="en-US" sz="1400" dirty="0"/>
          </a:p>
        </p:txBody>
      </p:sp>
      <p:sp>
        <p:nvSpPr>
          <p:cNvPr id="18" name="Flowchart: Document 17"/>
          <p:cNvSpPr/>
          <p:nvPr/>
        </p:nvSpPr>
        <p:spPr>
          <a:xfrm>
            <a:off x="0" y="-64066"/>
            <a:ext cx="9144000" cy="998375"/>
          </a:xfrm>
          <a:prstGeom prst="flowChartDocument">
            <a:avLst/>
          </a:prstGeom>
          <a:solidFill>
            <a:srgbClr val="0000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lowchart: Document 18"/>
          <p:cNvSpPr/>
          <p:nvPr/>
        </p:nvSpPr>
        <p:spPr>
          <a:xfrm flipH="1" flipV="1">
            <a:off x="0" y="5885069"/>
            <a:ext cx="9144000" cy="998375"/>
          </a:xfrm>
          <a:prstGeom prst="flowChartDocument">
            <a:avLst/>
          </a:prstGeom>
          <a:solidFill>
            <a:srgbClr val="0000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>
            <a:hlinkClick r:id="rId3" action="ppaction://hlinksldjump"/>
          </p:cNvPr>
          <p:cNvSpPr/>
          <p:nvPr/>
        </p:nvSpPr>
        <p:spPr>
          <a:xfrm>
            <a:off x="3023884" y="5101740"/>
            <a:ext cx="3096229" cy="457999"/>
          </a:xfrm>
          <a:prstGeom prst="roundRect">
            <a:avLst/>
          </a:prstGeom>
          <a:solidFill>
            <a:srgbClr val="000046"/>
          </a:solidFill>
          <a:effectLst>
            <a:outerShdw blurRad="50800" dist="25400" dir="5400000" algn="ctr" rotWithShape="0">
              <a:schemeClr val="tx2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Go Back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5261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8971" y="1142106"/>
            <a:ext cx="3731142" cy="4008127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3086098" y="1685112"/>
            <a:ext cx="2971800" cy="2971800"/>
          </a:xfrm>
          <a:prstGeom prst="ellipse">
            <a:avLst/>
          </a:prstGeom>
          <a:solidFill>
            <a:srgbClr val="0000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r>
              <a:rPr lang="en-US" sz="3200" b="1" dirty="0" smtClean="0"/>
              <a:t>Complete</a:t>
            </a:r>
            <a:endParaRPr lang="en-US" sz="3200" dirty="0" smtClean="0"/>
          </a:p>
          <a:p>
            <a:pPr algn="ctr"/>
            <a:r>
              <a:rPr lang="en-US" sz="1400" dirty="0" smtClean="0"/>
              <a:t>Please navigate to the next module</a:t>
            </a:r>
          </a:p>
          <a:p>
            <a:pPr algn="ctr"/>
            <a:r>
              <a:rPr lang="en-US" sz="1400" dirty="0" smtClean="0"/>
              <a:t>in the course to continue.</a:t>
            </a:r>
            <a:endParaRPr lang="en-US" sz="1400" dirty="0"/>
          </a:p>
        </p:txBody>
      </p:sp>
      <p:sp>
        <p:nvSpPr>
          <p:cNvPr id="17" name="Flowchart: Document 16"/>
          <p:cNvSpPr/>
          <p:nvPr/>
        </p:nvSpPr>
        <p:spPr>
          <a:xfrm>
            <a:off x="0" y="-64066"/>
            <a:ext cx="9144000" cy="998375"/>
          </a:xfrm>
          <a:prstGeom prst="flowChartDocument">
            <a:avLst/>
          </a:prstGeom>
          <a:solidFill>
            <a:srgbClr val="0000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lowchart: Document 17"/>
          <p:cNvSpPr/>
          <p:nvPr/>
        </p:nvSpPr>
        <p:spPr>
          <a:xfrm flipH="1" flipV="1">
            <a:off x="0" y="5885069"/>
            <a:ext cx="9144000" cy="998375"/>
          </a:xfrm>
          <a:prstGeom prst="flowChartDocument">
            <a:avLst/>
          </a:prstGeom>
          <a:solidFill>
            <a:srgbClr val="0000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>
            <a:hlinkClick r:id="rId5" action="ppaction://hlinksldjump"/>
          </p:cNvPr>
          <p:cNvSpPr/>
          <p:nvPr/>
        </p:nvSpPr>
        <p:spPr>
          <a:xfrm>
            <a:off x="3023884" y="5101740"/>
            <a:ext cx="3096229" cy="457999"/>
          </a:xfrm>
          <a:prstGeom prst="roundRect">
            <a:avLst/>
          </a:prstGeom>
          <a:solidFill>
            <a:srgbClr val="000046"/>
          </a:solidFill>
          <a:effectLst>
            <a:outerShdw blurRad="50800" dist="25400" dir="5400000" algn="ctr" rotWithShape="0">
              <a:schemeClr val="tx2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Restart Course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9668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0" y="4288942"/>
            <a:ext cx="9144000" cy="2584048"/>
            <a:chOff x="0" y="4273952"/>
            <a:chExt cx="9144000" cy="2584048"/>
          </a:xfrm>
        </p:grpSpPr>
        <p:sp>
          <p:nvSpPr>
            <p:cNvPr id="5" name="Document 4"/>
            <p:cNvSpPr/>
            <p:nvPr/>
          </p:nvSpPr>
          <p:spPr>
            <a:xfrm flipH="1" flipV="1">
              <a:off x="0" y="5416952"/>
              <a:ext cx="9144000" cy="1441048"/>
            </a:xfrm>
            <a:prstGeom prst="flowChartDocument">
              <a:avLst/>
            </a:prstGeom>
            <a:solidFill>
              <a:srgbClr val="0000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/>
            <p:cNvSpPr/>
            <p:nvPr/>
          </p:nvSpPr>
          <p:spPr>
            <a:xfrm>
              <a:off x="266218" y="4273952"/>
              <a:ext cx="2286000" cy="2286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 w="57150">
              <a:solidFill>
                <a:schemeClr val="bg1"/>
              </a:solidFill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400" b="1" i="1" dirty="0" smtClean="0"/>
                <a:t>Tip:</a:t>
              </a:r>
              <a:endParaRPr lang="en-US" sz="5400" b="1" i="1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769243" y="5952548"/>
              <a:ext cx="615773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i="1" dirty="0" smtClean="0">
                  <a:solidFill>
                    <a:schemeClr val="bg1"/>
                  </a:solidFill>
                  <a:latin typeface="Calibri" charset="0"/>
                  <a:ea typeface="Calibri" charset="0"/>
                  <a:cs typeface="Calibri" charset="0"/>
                </a:rPr>
                <a:t>Click</a:t>
              </a:r>
              <a:r>
                <a:rPr lang="en-US" sz="2800" b="1" i="1" dirty="0" smtClean="0">
                  <a:solidFill>
                    <a:schemeClr val="bg1"/>
                  </a:solidFill>
                  <a:latin typeface="Calibri" charset="0"/>
                  <a:ea typeface="Calibri" charset="0"/>
                  <a:cs typeface="Calibri" charset="0"/>
                </a:rPr>
                <a:t> Show My Schedule</a:t>
              </a:r>
              <a:endParaRPr lang="en-US" sz="2800" i="1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3356657" y="4017141"/>
            <a:ext cx="5324355" cy="1115236"/>
            <a:chOff x="3356657" y="4017141"/>
            <a:chExt cx="5324355" cy="1115236"/>
          </a:xfrm>
        </p:grpSpPr>
        <p:sp>
          <p:nvSpPr>
            <p:cNvPr id="11" name="Freeform 10"/>
            <p:cNvSpPr/>
            <p:nvPr/>
          </p:nvSpPr>
          <p:spPr>
            <a:xfrm>
              <a:off x="3356657" y="4179502"/>
              <a:ext cx="5324355" cy="952875"/>
            </a:xfrm>
            <a:custGeom>
              <a:avLst/>
              <a:gdLst>
                <a:gd name="connsiteX0" fmla="*/ 0 w 5324355"/>
                <a:gd name="connsiteY0" fmla="*/ 0 h 952875"/>
                <a:gd name="connsiteX1" fmla="*/ 5324355 w 5324355"/>
                <a:gd name="connsiteY1" fmla="*/ 0 h 952875"/>
                <a:gd name="connsiteX2" fmla="*/ 5324355 w 5324355"/>
                <a:gd name="connsiteY2" fmla="*/ 952875 h 952875"/>
                <a:gd name="connsiteX3" fmla="*/ 0 w 5324355"/>
                <a:gd name="connsiteY3" fmla="*/ 952875 h 952875"/>
                <a:gd name="connsiteX4" fmla="*/ 0 w 5324355"/>
                <a:gd name="connsiteY4" fmla="*/ 0 h 95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24355" h="952875">
                  <a:moveTo>
                    <a:pt x="0" y="0"/>
                  </a:moveTo>
                  <a:lnTo>
                    <a:pt x="5324355" y="0"/>
                  </a:lnTo>
                  <a:lnTo>
                    <a:pt x="5324355" y="952875"/>
                  </a:lnTo>
                  <a:lnTo>
                    <a:pt x="0" y="952875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1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13229" tIns="229108" rIns="413229" bIns="78232" numCol="1" spcCol="1270" anchor="t" anchorCtr="0">
              <a:noAutofit/>
            </a:bodyPr>
            <a:lstStyle/>
            <a:p>
              <a:pPr marL="0" lvl="1" algn="l" defTabSz="4889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en-US" sz="1100" kern="1200" dirty="0" smtClean="0"/>
                <a:t>In this tutorial, We are going to just get you familiar with the different options available within this software package.</a:t>
              </a:r>
              <a:endParaRPr lang="en-US" sz="1100" kern="1200" dirty="0"/>
            </a:p>
            <a:p>
              <a:pPr marL="0" lvl="1" algn="l" defTabSz="4889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en-US" sz="1100" kern="1200" dirty="0" smtClean="0"/>
                <a:t>Your team may be using all of these features in daily activities, so it is a a good idea to learn them quickly.</a:t>
              </a:r>
              <a:endParaRPr lang="en-US" sz="1100" kern="1200" dirty="0"/>
            </a:p>
          </p:txBody>
        </p:sp>
        <p:sp>
          <p:nvSpPr>
            <p:cNvPr id="12" name="Freeform 11"/>
            <p:cNvSpPr/>
            <p:nvPr/>
          </p:nvSpPr>
          <p:spPr>
            <a:xfrm>
              <a:off x="3622874" y="4017141"/>
              <a:ext cx="3727048" cy="324720"/>
            </a:xfrm>
            <a:custGeom>
              <a:avLst/>
              <a:gdLst>
                <a:gd name="connsiteX0" fmla="*/ 0 w 3727048"/>
                <a:gd name="connsiteY0" fmla="*/ 54121 h 324720"/>
                <a:gd name="connsiteX1" fmla="*/ 54121 w 3727048"/>
                <a:gd name="connsiteY1" fmla="*/ 0 h 324720"/>
                <a:gd name="connsiteX2" fmla="*/ 3672927 w 3727048"/>
                <a:gd name="connsiteY2" fmla="*/ 0 h 324720"/>
                <a:gd name="connsiteX3" fmla="*/ 3727048 w 3727048"/>
                <a:gd name="connsiteY3" fmla="*/ 54121 h 324720"/>
                <a:gd name="connsiteX4" fmla="*/ 3727048 w 3727048"/>
                <a:gd name="connsiteY4" fmla="*/ 270599 h 324720"/>
                <a:gd name="connsiteX5" fmla="*/ 3672927 w 3727048"/>
                <a:gd name="connsiteY5" fmla="*/ 324720 h 324720"/>
                <a:gd name="connsiteX6" fmla="*/ 54121 w 3727048"/>
                <a:gd name="connsiteY6" fmla="*/ 324720 h 324720"/>
                <a:gd name="connsiteX7" fmla="*/ 0 w 3727048"/>
                <a:gd name="connsiteY7" fmla="*/ 270599 h 324720"/>
                <a:gd name="connsiteX8" fmla="*/ 0 w 3727048"/>
                <a:gd name="connsiteY8" fmla="*/ 54121 h 324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27048" h="324720">
                  <a:moveTo>
                    <a:pt x="0" y="54121"/>
                  </a:moveTo>
                  <a:cubicBezTo>
                    <a:pt x="0" y="24231"/>
                    <a:pt x="24231" y="0"/>
                    <a:pt x="54121" y="0"/>
                  </a:cubicBezTo>
                  <a:lnTo>
                    <a:pt x="3672927" y="0"/>
                  </a:lnTo>
                  <a:cubicBezTo>
                    <a:pt x="3702817" y="0"/>
                    <a:pt x="3727048" y="24231"/>
                    <a:pt x="3727048" y="54121"/>
                  </a:cubicBezTo>
                  <a:lnTo>
                    <a:pt x="3727048" y="270599"/>
                  </a:lnTo>
                  <a:cubicBezTo>
                    <a:pt x="3727048" y="300489"/>
                    <a:pt x="3702817" y="324720"/>
                    <a:pt x="3672927" y="324720"/>
                  </a:cubicBezTo>
                  <a:lnTo>
                    <a:pt x="54121" y="324720"/>
                  </a:lnTo>
                  <a:cubicBezTo>
                    <a:pt x="24231" y="324720"/>
                    <a:pt x="0" y="300489"/>
                    <a:pt x="0" y="270599"/>
                  </a:cubicBezTo>
                  <a:lnTo>
                    <a:pt x="0" y="54121"/>
                  </a:lnTo>
                  <a:close/>
                </a:path>
              </a:pathLst>
            </a:cu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56726" tIns="15852" rIns="156726" bIns="15852" numCol="1" spcCol="1270" anchor="ctr" anchorCtr="0">
              <a:noAutofit/>
            </a:bodyPr>
            <a:lstStyle/>
            <a:p>
              <a:pPr lvl="0" algn="l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100" kern="1200" dirty="0" smtClean="0"/>
                <a:t>Get To Know When to Work</a:t>
              </a:r>
              <a:endParaRPr lang="en-US" sz="11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86509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0" y="4288942"/>
            <a:ext cx="9144000" cy="2584048"/>
            <a:chOff x="0" y="4273952"/>
            <a:chExt cx="9144000" cy="2584048"/>
          </a:xfrm>
        </p:grpSpPr>
        <p:sp>
          <p:nvSpPr>
            <p:cNvPr id="4" name="Document 3"/>
            <p:cNvSpPr/>
            <p:nvPr/>
          </p:nvSpPr>
          <p:spPr>
            <a:xfrm flipH="1" flipV="1">
              <a:off x="0" y="5416952"/>
              <a:ext cx="9144000" cy="1441048"/>
            </a:xfrm>
            <a:prstGeom prst="flowChartDocument">
              <a:avLst/>
            </a:prstGeom>
            <a:solidFill>
              <a:srgbClr val="0000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/>
            <p:cNvSpPr/>
            <p:nvPr/>
          </p:nvSpPr>
          <p:spPr>
            <a:xfrm>
              <a:off x="266218" y="4273952"/>
              <a:ext cx="2286000" cy="2286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 w="57150">
              <a:solidFill>
                <a:schemeClr val="bg1"/>
              </a:solidFill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400" b="1" i="1" dirty="0" smtClean="0"/>
                <a:t>Tip:</a:t>
              </a:r>
              <a:endParaRPr lang="en-US" sz="5400" b="1" i="1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769243" y="5775255"/>
              <a:ext cx="615773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i="1" dirty="0" smtClean="0">
                  <a:solidFill>
                    <a:schemeClr val="bg1"/>
                  </a:solidFill>
                  <a:latin typeface="Calibri" charset="0"/>
                  <a:ea typeface="Calibri" charset="0"/>
                  <a:cs typeface="Calibri" charset="0"/>
                </a:rPr>
                <a:t>Click any option in the highlighted area to view another page.</a:t>
              </a:r>
              <a:endParaRPr lang="en-US" sz="2400" i="1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356657" y="4017141"/>
            <a:ext cx="5324355" cy="1115236"/>
            <a:chOff x="3356657" y="4017141"/>
            <a:chExt cx="5324355" cy="1115236"/>
          </a:xfrm>
        </p:grpSpPr>
        <p:sp>
          <p:nvSpPr>
            <p:cNvPr id="8" name="Freeform 7"/>
            <p:cNvSpPr/>
            <p:nvPr/>
          </p:nvSpPr>
          <p:spPr>
            <a:xfrm>
              <a:off x="3356657" y="4179502"/>
              <a:ext cx="5324355" cy="952875"/>
            </a:xfrm>
            <a:custGeom>
              <a:avLst/>
              <a:gdLst>
                <a:gd name="connsiteX0" fmla="*/ 0 w 5324355"/>
                <a:gd name="connsiteY0" fmla="*/ 0 h 952875"/>
                <a:gd name="connsiteX1" fmla="*/ 5324355 w 5324355"/>
                <a:gd name="connsiteY1" fmla="*/ 0 h 952875"/>
                <a:gd name="connsiteX2" fmla="*/ 5324355 w 5324355"/>
                <a:gd name="connsiteY2" fmla="*/ 952875 h 952875"/>
                <a:gd name="connsiteX3" fmla="*/ 0 w 5324355"/>
                <a:gd name="connsiteY3" fmla="*/ 952875 h 952875"/>
                <a:gd name="connsiteX4" fmla="*/ 0 w 5324355"/>
                <a:gd name="connsiteY4" fmla="*/ 0 h 95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24355" h="952875">
                  <a:moveTo>
                    <a:pt x="0" y="0"/>
                  </a:moveTo>
                  <a:lnTo>
                    <a:pt x="5324355" y="0"/>
                  </a:lnTo>
                  <a:lnTo>
                    <a:pt x="5324355" y="952875"/>
                  </a:lnTo>
                  <a:lnTo>
                    <a:pt x="0" y="952875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1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13229" tIns="229108" rIns="413229" bIns="78232" numCol="1" spcCol="1270" anchor="t" anchorCtr="0">
              <a:noAutofit/>
            </a:bodyPr>
            <a:lstStyle/>
            <a:p>
              <a:pPr marL="0" lvl="1" algn="l" defTabSz="4889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en-US" sz="1100" kern="1200" dirty="0" smtClean="0"/>
                <a:t>This page is purely for you to get the information you need in regards to your upcoming shifts. </a:t>
              </a:r>
            </a:p>
            <a:p>
              <a:pPr marL="0" lvl="1" algn="l" defTabSz="4889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en-US" sz="1100" dirty="0" smtClean="0"/>
                <a:t>You can select a week by pressing the calendar next to the current date, or click the arrows to navigate directly to the next week.</a:t>
              </a:r>
              <a:endParaRPr lang="en-US" sz="1100" kern="1200" dirty="0"/>
            </a:p>
          </p:txBody>
        </p:sp>
        <p:sp>
          <p:nvSpPr>
            <p:cNvPr id="9" name="Freeform 8"/>
            <p:cNvSpPr/>
            <p:nvPr/>
          </p:nvSpPr>
          <p:spPr>
            <a:xfrm>
              <a:off x="3622874" y="4017141"/>
              <a:ext cx="3727048" cy="324720"/>
            </a:xfrm>
            <a:custGeom>
              <a:avLst/>
              <a:gdLst>
                <a:gd name="connsiteX0" fmla="*/ 0 w 3727048"/>
                <a:gd name="connsiteY0" fmla="*/ 54121 h 324720"/>
                <a:gd name="connsiteX1" fmla="*/ 54121 w 3727048"/>
                <a:gd name="connsiteY1" fmla="*/ 0 h 324720"/>
                <a:gd name="connsiteX2" fmla="*/ 3672927 w 3727048"/>
                <a:gd name="connsiteY2" fmla="*/ 0 h 324720"/>
                <a:gd name="connsiteX3" fmla="*/ 3727048 w 3727048"/>
                <a:gd name="connsiteY3" fmla="*/ 54121 h 324720"/>
                <a:gd name="connsiteX4" fmla="*/ 3727048 w 3727048"/>
                <a:gd name="connsiteY4" fmla="*/ 270599 h 324720"/>
                <a:gd name="connsiteX5" fmla="*/ 3672927 w 3727048"/>
                <a:gd name="connsiteY5" fmla="*/ 324720 h 324720"/>
                <a:gd name="connsiteX6" fmla="*/ 54121 w 3727048"/>
                <a:gd name="connsiteY6" fmla="*/ 324720 h 324720"/>
                <a:gd name="connsiteX7" fmla="*/ 0 w 3727048"/>
                <a:gd name="connsiteY7" fmla="*/ 270599 h 324720"/>
                <a:gd name="connsiteX8" fmla="*/ 0 w 3727048"/>
                <a:gd name="connsiteY8" fmla="*/ 54121 h 324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27048" h="324720">
                  <a:moveTo>
                    <a:pt x="0" y="54121"/>
                  </a:moveTo>
                  <a:cubicBezTo>
                    <a:pt x="0" y="24231"/>
                    <a:pt x="24231" y="0"/>
                    <a:pt x="54121" y="0"/>
                  </a:cubicBezTo>
                  <a:lnTo>
                    <a:pt x="3672927" y="0"/>
                  </a:lnTo>
                  <a:cubicBezTo>
                    <a:pt x="3702817" y="0"/>
                    <a:pt x="3727048" y="24231"/>
                    <a:pt x="3727048" y="54121"/>
                  </a:cubicBezTo>
                  <a:lnTo>
                    <a:pt x="3727048" y="270599"/>
                  </a:lnTo>
                  <a:cubicBezTo>
                    <a:pt x="3727048" y="300489"/>
                    <a:pt x="3702817" y="324720"/>
                    <a:pt x="3672927" y="324720"/>
                  </a:cubicBezTo>
                  <a:lnTo>
                    <a:pt x="54121" y="324720"/>
                  </a:lnTo>
                  <a:cubicBezTo>
                    <a:pt x="24231" y="324720"/>
                    <a:pt x="0" y="300489"/>
                    <a:pt x="0" y="270599"/>
                  </a:cubicBezTo>
                  <a:lnTo>
                    <a:pt x="0" y="54121"/>
                  </a:lnTo>
                  <a:close/>
                </a:path>
              </a:pathLst>
            </a:cu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56726" tIns="15852" rIns="156726" bIns="15852" numCol="1" spcCol="1270" anchor="ctr" anchorCtr="0">
              <a:noAutofit/>
            </a:bodyPr>
            <a:lstStyle/>
            <a:p>
              <a:pPr lvl="0" algn="l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100" kern="1200" dirty="0" smtClean="0"/>
                <a:t>Weekly Schedules</a:t>
              </a:r>
              <a:endParaRPr lang="en-US" sz="1100" kern="1200" dirty="0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0" y="1192192"/>
            <a:ext cx="8218025" cy="306657"/>
            <a:chOff x="0" y="1192192"/>
            <a:chExt cx="8218025" cy="306657"/>
          </a:xfrm>
        </p:grpSpPr>
        <p:sp>
          <p:nvSpPr>
            <p:cNvPr id="10" name="Rectangle 9"/>
            <p:cNvSpPr/>
            <p:nvPr/>
          </p:nvSpPr>
          <p:spPr>
            <a:xfrm>
              <a:off x="0" y="1192192"/>
              <a:ext cx="8218025" cy="300942"/>
            </a:xfrm>
            <a:prstGeom prst="rect">
              <a:avLst/>
            </a:prstGeom>
            <a:noFill/>
            <a:ln w="3810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hlinkClick r:id="rId3" action="ppaction://hlinksldjump"/>
            </p:cNvPr>
            <p:cNvSpPr/>
            <p:nvPr/>
          </p:nvSpPr>
          <p:spPr>
            <a:xfrm>
              <a:off x="599355" y="1337023"/>
              <a:ext cx="891348" cy="156112"/>
            </a:xfrm>
            <a:prstGeom prst="rect">
              <a:avLst/>
            </a:prstGeom>
            <a:solidFill>
              <a:srgbClr val="30ACEC">
                <a:alpha val="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hlinkClick r:id="rId4" action="ppaction://hlinksldjump"/>
            </p:cNvPr>
            <p:cNvSpPr/>
            <p:nvPr/>
          </p:nvSpPr>
          <p:spPr>
            <a:xfrm>
              <a:off x="1490702" y="1337023"/>
              <a:ext cx="809863" cy="156111"/>
            </a:xfrm>
            <a:prstGeom prst="rect">
              <a:avLst/>
            </a:prstGeom>
            <a:solidFill>
              <a:srgbClr val="30ACEC">
                <a:alpha val="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hlinkClick r:id="rId5" action="ppaction://hlinksldjump"/>
            </p:cNvPr>
            <p:cNvSpPr/>
            <p:nvPr/>
          </p:nvSpPr>
          <p:spPr>
            <a:xfrm>
              <a:off x="2317879" y="1331308"/>
              <a:ext cx="468678" cy="161826"/>
            </a:xfrm>
            <a:prstGeom prst="rect">
              <a:avLst/>
            </a:prstGeom>
            <a:solidFill>
              <a:srgbClr val="30ACEC">
                <a:alpha val="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hlinkClick r:id="rId6" action="ppaction://hlinksldjump"/>
            </p:cNvPr>
            <p:cNvSpPr/>
            <p:nvPr/>
          </p:nvSpPr>
          <p:spPr>
            <a:xfrm>
              <a:off x="2803871" y="1309642"/>
              <a:ext cx="468678" cy="161826"/>
            </a:xfrm>
            <a:prstGeom prst="rect">
              <a:avLst/>
            </a:prstGeom>
            <a:solidFill>
              <a:srgbClr val="30ACEC">
                <a:alpha val="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hlinkClick r:id="rId7" action="ppaction://hlinksldjump"/>
            </p:cNvPr>
            <p:cNvSpPr/>
            <p:nvPr/>
          </p:nvSpPr>
          <p:spPr>
            <a:xfrm>
              <a:off x="3419271" y="1325654"/>
              <a:ext cx="468678" cy="161826"/>
            </a:xfrm>
            <a:prstGeom prst="rect">
              <a:avLst/>
            </a:prstGeom>
            <a:solidFill>
              <a:srgbClr val="30ACEC">
                <a:alpha val="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hlinkClick r:id="rId8" action="ppaction://hlinksldjump"/>
            </p:cNvPr>
            <p:cNvSpPr/>
            <p:nvPr/>
          </p:nvSpPr>
          <p:spPr>
            <a:xfrm>
              <a:off x="4070344" y="1329339"/>
              <a:ext cx="468678" cy="161826"/>
            </a:xfrm>
            <a:prstGeom prst="rect">
              <a:avLst/>
            </a:prstGeom>
            <a:solidFill>
              <a:srgbClr val="30ACEC">
                <a:alpha val="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hlinkClick r:id="rId9" action="ppaction://hlinksldjump"/>
            </p:cNvPr>
            <p:cNvSpPr/>
            <p:nvPr/>
          </p:nvSpPr>
          <p:spPr>
            <a:xfrm>
              <a:off x="4707066" y="1331017"/>
              <a:ext cx="468678" cy="161826"/>
            </a:xfrm>
            <a:prstGeom prst="rect">
              <a:avLst/>
            </a:prstGeom>
            <a:solidFill>
              <a:srgbClr val="30ACEC">
                <a:alpha val="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hlinkClick r:id="rId10" action="ppaction://hlinksldjump"/>
            </p:cNvPr>
            <p:cNvSpPr/>
            <p:nvPr/>
          </p:nvSpPr>
          <p:spPr>
            <a:xfrm>
              <a:off x="5486398" y="1329728"/>
              <a:ext cx="468678" cy="161826"/>
            </a:xfrm>
            <a:prstGeom prst="rect">
              <a:avLst/>
            </a:prstGeom>
            <a:solidFill>
              <a:srgbClr val="30ACEC">
                <a:alpha val="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hlinkClick r:id="rId11" action="ppaction://hlinksldjump"/>
            </p:cNvPr>
            <p:cNvSpPr/>
            <p:nvPr/>
          </p:nvSpPr>
          <p:spPr>
            <a:xfrm>
              <a:off x="6360481" y="1337023"/>
              <a:ext cx="468678" cy="161826"/>
            </a:xfrm>
            <a:prstGeom prst="rect">
              <a:avLst/>
            </a:prstGeom>
            <a:solidFill>
              <a:srgbClr val="30ACEC">
                <a:alpha val="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hlinkClick r:id="rId12" action="ppaction://hlinksldjump"/>
            </p:cNvPr>
            <p:cNvSpPr/>
            <p:nvPr/>
          </p:nvSpPr>
          <p:spPr>
            <a:xfrm>
              <a:off x="7054914" y="1337023"/>
              <a:ext cx="468678" cy="161826"/>
            </a:xfrm>
            <a:prstGeom prst="rect">
              <a:avLst/>
            </a:prstGeom>
            <a:solidFill>
              <a:srgbClr val="30ACEC">
                <a:alpha val="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hlinkClick r:id="rId13" action="ppaction://hlinksldjump"/>
            </p:cNvPr>
            <p:cNvSpPr/>
            <p:nvPr/>
          </p:nvSpPr>
          <p:spPr>
            <a:xfrm>
              <a:off x="7648276" y="1330700"/>
              <a:ext cx="468678" cy="161826"/>
            </a:xfrm>
            <a:prstGeom prst="rect">
              <a:avLst/>
            </a:prstGeom>
            <a:solidFill>
              <a:srgbClr val="30ACEC">
                <a:alpha val="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hlinkClick r:id="rId14" action="ppaction://hlinksldjump"/>
            </p:cNvPr>
            <p:cNvSpPr/>
            <p:nvPr/>
          </p:nvSpPr>
          <p:spPr>
            <a:xfrm>
              <a:off x="68335" y="1319307"/>
              <a:ext cx="468678" cy="161826"/>
            </a:xfrm>
            <a:prstGeom prst="rect">
              <a:avLst/>
            </a:prstGeom>
            <a:solidFill>
              <a:srgbClr val="30ACEC">
                <a:alpha val="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20998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0" y="4288942"/>
            <a:ext cx="9144000" cy="2584048"/>
            <a:chOff x="0" y="4273952"/>
            <a:chExt cx="9144000" cy="2584048"/>
          </a:xfrm>
        </p:grpSpPr>
        <p:sp>
          <p:nvSpPr>
            <p:cNvPr id="4" name="Document 3"/>
            <p:cNvSpPr/>
            <p:nvPr/>
          </p:nvSpPr>
          <p:spPr>
            <a:xfrm flipH="1" flipV="1">
              <a:off x="0" y="5416952"/>
              <a:ext cx="9144000" cy="1441048"/>
            </a:xfrm>
            <a:prstGeom prst="flowChartDocument">
              <a:avLst/>
            </a:prstGeom>
            <a:solidFill>
              <a:srgbClr val="0000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/>
            <p:cNvSpPr/>
            <p:nvPr/>
          </p:nvSpPr>
          <p:spPr>
            <a:xfrm>
              <a:off x="266218" y="4273952"/>
              <a:ext cx="2286000" cy="2286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 w="57150">
              <a:solidFill>
                <a:schemeClr val="bg1"/>
              </a:solidFill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400" b="1" i="1" dirty="0" smtClean="0"/>
                <a:t>Tip:</a:t>
              </a:r>
              <a:endParaRPr lang="en-US" sz="5400" b="1" i="1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754407" y="5715000"/>
              <a:ext cx="615773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i="1" dirty="0" smtClean="0">
                  <a:solidFill>
                    <a:schemeClr val="bg1"/>
                  </a:solidFill>
                  <a:latin typeface="Calibri" charset="0"/>
                  <a:ea typeface="Calibri" charset="0"/>
                  <a:cs typeface="Calibri" charset="0"/>
                </a:rPr>
                <a:t>Click any option in the highlighted area to view another page.</a:t>
              </a:r>
              <a:endParaRPr lang="en-US" sz="2800" i="1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3356657" y="4017141"/>
            <a:ext cx="5324355" cy="1115236"/>
            <a:chOff x="3356657" y="4017141"/>
            <a:chExt cx="5324355" cy="1115236"/>
          </a:xfrm>
        </p:grpSpPr>
        <p:sp>
          <p:nvSpPr>
            <p:cNvPr id="11" name="Freeform 10"/>
            <p:cNvSpPr/>
            <p:nvPr/>
          </p:nvSpPr>
          <p:spPr>
            <a:xfrm>
              <a:off x="3356657" y="4179502"/>
              <a:ext cx="5324355" cy="952875"/>
            </a:xfrm>
            <a:custGeom>
              <a:avLst/>
              <a:gdLst>
                <a:gd name="connsiteX0" fmla="*/ 0 w 5324355"/>
                <a:gd name="connsiteY0" fmla="*/ 0 h 952875"/>
                <a:gd name="connsiteX1" fmla="*/ 5324355 w 5324355"/>
                <a:gd name="connsiteY1" fmla="*/ 0 h 952875"/>
                <a:gd name="connsiteX2" fmla="*/ 5324355 w 5324355"/>
                <a:gd name="connsiteY2" fmla="*/ 952875 h 952875"/>
                <a:gd name="connsiteX3" fmla="*/ 0 w 5324355"/>
                <a:gd name="connsiteY3" fmla="*/ 952875 h 952875"/>
                <a:gd name="connsiteX4" fmla="*/ 0 w 5324355"/>
                <a:gd name="connsiteY4" fmla="*/ 0 h 95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24355" h="952875">
                  <a:moveTo>
                    <a:pt x="0" y="0"/>
                  </a:moveTo>
                  <a:lnTo>
                    <a:pt x="5324355" y="0"/>
                  </a:lnTo>
                  <a:lnTo>
                    <a:pt x="5324355" y="952875"/>
                  </a:lnTo>
                  <a:lnTo>
                    <a:pt x="0" y="952875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1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13229" tIns="229108" rIns="413229" bIns="78232" numCol="1" spcCol="1270" anchor="t" anchorCtr="0">
              <a:noAutofit/>
            </a:bodyPr>
            <a:lstStyle/>
            <a:p>
              <a:pPr marL="0" lvl="1" algn="l" defTabSz="4889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en-US" sz="1100" kern="1200" dirty="0" smtClean="0"/>
                <a:t>Similar to the </a:t>
              </a:r>
              <a:r>
                <a:rPr lang="en-US" sz="1100" b="1" kern="1200" dirty="0" smtClean="0"/>
                <a:t>Week</a:t>
              </a:r>
              <a:r>
                <a:rPr lang="en-US" sz="1100" kern="1200" dirty="0" smtClean="0"/>
                <a:t> scheduling page in </a:t>
              </a:r>
              <a:r>
                <a:rPr lang="en-US" sz="1100" b="1" i="1" dirty="0" smtClean="0"/>
                <a:t>My Schedule</a:t>
              </a:r>
              <a:r>
                <a:rPr lang="en-US" sz="1100" dirty="0" smtClean="0"/>
                <a:t>, this page shows a monthly view of all of your scheduled shifts.</a:t>
              </a:r>
            </a:p>
            <a:p>
              <a:pPr marL="0" lvl="1" algn="l" defTabSz="4889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en-US" sz="1100" kern="1200" dirty="0" smtClean="0"/>
                <a:t>From this page, you can see your total hours scheduled in the current month as well as see recent shift change notes (if applicable)</a:t>
              </a:r>
              <a:endParaRPr lang="en-US" sz="1100" kern="1200" dirty="0"/>
            </a:p>
          </p:txBody>
        </p:sp>
        <p:sp>
          <p:nvSpPr>
            <p:cNvPr id="12" name="Freeform 11"/>
            <p:cNvSpPr/>
            <p:nvPr/>
          </p:nvSpPr>
          <p:spPr>
            <a:xfrm>
              <a:off x="3622874" y="4017141"/>
              <a:ext cx="3727048" cy="324720"/>
            </a:xfrm>
            <a:custGeom>
              <a:avLst/>
              <a:gdLst>
                <a:gd name="connsiteX0" fmla="*/ 0 w 3727048"/>
                <a:gd name="connsiteY0" fmla="*/ 54121 h 324720"/>
                <a:gd name="connsiteX1" fmla="*/ 54121 w 3727048"/>
                <a:gd name="connsiteY1" fmla="*/ 0 h 324720"/>
                <a:gd name="connsiteX2" fmla="*/ 3672927 w 3727048"/>
                <a:gd name="connsiteY2" fmla="*/ 0 h 324720"/>
                <a:gd name="connsiteX3" fmla="*/ 3727048 w 3727048"/>
                <a:gd name="connsiteY3" fmla="*/ 54121 h 324720"/>
                <a:gd name="connsiteX4" fmla="*/ 3727048 w 3727048"/>
                <a:gd name="connsiteY4" fmla="*/ 270599 h 324720"/>
                <a:gd name="connsiteX5" fmla="*/ 3672927 w 3727048"/>
                <a:gd name="connsiteY5" fmla="*/ 324720 h 324720"/>
                <a:gd name="connsiteX6" fmla="*/ 54121 w 3727048"/>
                <a:gd name="connsiteY6" fmla="*/ 324720 h 324720"/>
                <a:gd name="connsiteX7" fmla="*/ 0 w 3727048"/>
                <a:gd name="connsiteY7" fmla="*/ 270599 h 324720"/>
                <a:gd name="connsiteX8" fmla="*/ 0 w 3727048"/>
                <a:gd name="connsiteY8" fmla="*/ 54121 h 324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27048" h="324720">
                  <a:moveTo>
                    <a:pt x="0" y="54121"/>
                  </a:moveTo>
                  <a:cubicBezTo>
                    <a:pt x="0" y="24231"/>
                    <a:pt x="24231" y="0"/>
                    <a:pt x="54121" y="0"/>
                  </a:cubicBezTo>
                  <a:lnTo>
                    <a:pt x="3672927" y="0"/>
                  </a:lnTo>
                  <a:cubicBezTo>
                    <a:pt x="3702817" y="0"/>
                    <a:pt x="3727048" y="24231"/>
                    <a:pt x="3727048" y="54121"/>
                  </a:cubicBezTo>
                  <a:lnTo>
                    <a:pt x="3727048" y="270599"/>
                  </a:lnTo>
                  <a:cubicBezTo>
                    <a:pt x="3727048" y="300489"/>
                    <a:pt x="3702817" y="324720"/>
                    <a:pt x="3672927" y="324720"/>
                  </a:cubicBezTo>
                  <a:lnTo>
                    <a:pt x="54121" y="324720"/>
                  </a:lnTo>
                  <a:cubicBezTo>
                    <a:pt x="24231" y="324720"/>
                    <a:pt x="0" y="300489"/>
                    <a:pt x="0" y="270599"/>
                  </a:cubicBezTo>
                  <a:lnTo>
                    <a:pt x="0" y="54121"/>
                  </a:lnTo>
                  <a:close/>
                </a:path>
              </a:pathLst>
            </a:cu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56726" tIns="15852" rIns="156726" bIns="15852" numCol="1" spcCol="1270" anchor="ctr" anchorCtr="0">
              <a:noAutofit/>
            </a:bodyPr>
            <a:lstStyle/>
            <a:p>
              <a:pPr lvl="0" algn="l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100" kern="1200" dirty="0" smtClean="0"/>
                <a:t>Monthly Schedules</a:t>
              </a:r>
              <a:endParaRPr lang="en-US" sz="1100" kern="1200" dirty="0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0" y="1192192"/>
            <a:ext cx="8218025" cy="306657"/>
            <a:chOff x="0" y="1192192"/>
            <a:chExt cx="8218025" cy="306657"/>
          </a:xfrm>
        </p:grpSpPr>
        <p:sp>
          <p:nvSpPr>
            <p:cNvPr id="14" name="Rectangle 13"/>
            <p:cNvSpPr/>
            <p:nvPr/>
          </p:nvSpPr>
          <p:spPr>
            <a:xfrm>
              <a:off x="0" y="1192192"/>
              <a:ext cx="8218025" cy="300942"/>
            </a:xfrm>
            <a:prstGeom prst="rect">
              <a:avLst/>
            </a:prstGeom>
            <a:noFill/>
            <a:ln w="3810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hlinkClick r:id="rId3" action="ppaction://hlinksldjump"/>
            </p:cNvPr>
            <p:cNvSpPr/>
            <p:nvPr/>
          </p:nvSpPr>
          <p:spPr>
            <a:xfrm>
              <a:off x="599355" y="1337023"/>
              <a:ext cx="891348" cy="156112"/>
            </a:xfrm>
            <a:prstGeom prst="rect">
              <a:avLst/>
            </a:prstGeom>
            <a:solidFill>
              <a:srgbClr val="30ACEC">
                <a:alpha val="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hlinkClick r:id="rId4" action="ppaction://hlinksldjump"/>
            </p:cNvPr>
            <p:cNvSpPr/>
            <p:nvPr/>
          </p:nvSpPr>
          <p:spPr>
            <a:xfrm>
              <a:off x="1490702" y="1337023"/>
              <a:ext cx="809863" cy="156111"/>
            </a:xfrm>
            <a:prstGeom prst="rect">
              <a:avLst/>
            </a:prstGeom>
            <a:solidFill>
              <a:srgbClr val="30ACEC">
                <a:alpha val="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hlinkClick r:id="rId5" action="ppaction://hlinksldjump"/>
            </p:cNvPr>
            <p:cNvSpPr/>
            <p:nvPr/>
          </p:nvSpPr>
          <p:spPr>
            <a:xfrm>
              <a:off x="2317879" y="1331308"/>
              <a:ext cx="468678" cy="161826"/>
            </a:xfrm>
            <a:prstGeom prst="rect">
              <a:avLst/>
            </a:prstGeom>
            <a:solidFill>
              <a:srgbClr val="30ACEC">
                <a:alpha val="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hlinkClick r:id="rId6" action="ppaction://hlinksldjump"/>
            </p:cNvPr>
            <p:cNvSpPr/>
            <p:nvPr/>
          </p:nvSpPr>
          <p:spPr>
            <a:xfrm>
              <a:off x="2803871" y="1309642"/>
              <a:ext cx="468678" cy="161826"/>
            </a:xfrm>
            <a:prstGeom prst="rect">
              <a:avLst/>
            </a:prstGeom>
            <a:solidFill>
              <a:srgbClr val="30ACEC">
                <a:alpha val="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hlinkClick r:id="rId7" action="ppaction://hlinksldjump"/>
            </p:cNvPr>
            <p:cNvSpPr/>
            <p:nvPr/>
          </p:nvSpPr>
          <p:spPr>
            <a:xfrm>
              <a:off x="3419271" y="1325654"/>
              <a:ext cx="468678" cy="161826"/>
            </a:xfrm>
            <a:prstGeom prst="rect">
              <a:avLst/>
            </a:prstGeom>
            <a:solidFill>
              <a:srgbClr val="30ACEC">
                <a:alpha val="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hlinkClick r:id="rId8" action="ppaction://hlinksldjump"/>
            </p:cNvPr>
            <p:cNvSpPr/>
            <p:nvPr/>
          </p:nvSpPr>
          <p:spPr>
            <a:xfrm>
              <a:off x="4070344" y="1329339"/>
              <a:ext cx="468678" cy="161826"/>
            </a:xfrm>
            <a:prstGeom prst="rect">
              <a:avLst/>
            </a:prstGeom>
            <a:solidFill>
              <a:srgbClr val="30ACEC">
                <a:alpha val="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hlinkClick r:id="rId9" action="ppaction://hlinksldjump"/>
            </p:cNvPr>
            <p:cNvSpPr/>
            <p:nvPr/>
          </p:nvSpPr>
          <p:spPr>
            <a:xfrm>
              <a:off x="4707066" y="1331017"/>
              <a:ext cx="468678" cy="161826"/>
            </a:xfrm>
            <a:prstGeom prst="rect">
              <a:avLst/>
            </a:prstGeom>
            <a:solidFill>
              <a:srgbClr val="30ACEC">
                <a:alpha val="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hlinkClick r:id="rId10" action="ppaction://hlinksldjump"/>
            </p:cNvPr>
            <p:cNvSpPr/>
            <p:nvPr/>
          </p:nvSpPr>
          <p:spPr>
            <a:xfrm>
              <a:off x="5486398" y="1329728"/>
              <a:ext cx="468678" cy="161826"/>
            </a:xfrm>
            <a:prstGeom prst="rect">
              <a:avLst/>
            </a:prstGeom>
            <a:solidFill>
              <a:srgbClr val="30ACEC">
                <a:alpha val="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hlinkClick r:id="rId11" action="ppaction://hlinksldjump"/>
            </p:cNvPr>
            <p:cNvSpPr/>
            <p:nvPr/>
          </p:nvSpPr>
          <p:spPr>
            <a:xfrm>
              <a:off x="6360481" y="1337023"/>
              <a:ext cx="468678" cy="161826"/>
            </a:xfrm>
            <a:prstGeom prst="rect">
              <a:avLst/>
            </a:prstGeom>
            <a:solidFill>
              <a:srgbClr val="30ACEC">
                <a:alpha val="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hlinkClick r:id="rId12" action="ppaction://hlinksldjump"/>
            </p:cNvPr>
            <p:cNvSpPr/>
            <p:nvPr/>
          </p:nvSpPr>
          <p:spPr>
            <a:xfrm>
              <a:off x="7054914" y="1337023"/>
              <a:ext cx="468678" cy="161826"/>
            </a:xfrm>
            <a:prstGeom prst="rect">
              <a:avLst/>
            </a:prstGeom>
            <a:solidFill>
              <a:srgbClr val="30ACEC">
                <a:alpha val="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hlinkClick r:id="rId13" action="ppaction://hlinksldjump"/>
            </p:cNvPr>
            <p:cNvSpPr/>
            <p:nvPr/>
          </p:nvSpPr>
          <p:spPr>
            <a:xfrm>
              <a:off x="7648276" y="1330700"/>
              <a:ext cx="468678" cy="161826"/>
            </a:xfrm>
            <a:prstGeom prst="rect">
              <a:avLst/>
            </a:prstGeom>
            <a:solidFill>
              <a:srgbClr val="30ACEC">
                <a:alpha val="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hlinkClick r:id="rId14" action="ppaction://hlinksldjump"/>
            </p:cNvPr>
            <p:cNvSpPr/>
            <p:nvPr/>
          </p:nvSpPr>
          <p:spPr>
            <a:xfrm>
              <a:off x="68335" y="1319307"/>
              <a:ext cx="468678" cy="161826"/>
            </a:xfrm>
            <a:prstGeom prst="rect">
              <a:avLst/>
            </a:prstGeom>
            <a:solidFill>
              <a:srgbClr val="30ACEC">
                <a:alpha val="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98004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0" y="1192192"/>
            <a:ext cx="8218025" cy="306657"/>
            <a:chOff x="0" y="1192192"/>
            <a:chExt cx="8218025" cy="306657"/>
          </a:xfrm>
        </p:grpSpPr>
        <p:sp>
          <p:nvSpPr>
            <p:cNvPr id="8" name="Rectangle 7"/>
            <p:cNvSpPr/>
            <p:nvPr/>
          </p:nvSpPr>
          <p:spPr>
            <a:xfrm>
              <a:off x="0" y="1192192"/>
              <a:ext cx="8218025" cy="300942"/>
            </a:xfrm>
            <a:prstGeom prst="rect">
              <a:avLst/>
            </a:prstGeom>
            <a:noFill/>
            <a:ln w="3810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hlinkClick r:id="rId3" action="ppaction://hlinksldjump"/>
            </p:cNvPr>
            <p:cNvSpPr/>
            <p:nvPr/>
          </p:nvSpPr>
          <p:spPr>
            <a:xfrm>
              <a:off x="599355" y="1337023"/>
              <a:ext cx="891348" cy="156112"/>
            </a:xfrm>
            <a:prstGeom prst="rect">
              <a:avLst/>
            </a:prstGeom>
            <a:solidFill>
              <a:srgbClr val="30ACEC">
                <a:alpha val="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hlinkClick r:id="rId4" action="ppaction://hlinksldjump"/>
            </p:cNvPr>
            <p:cNvSpPr/>
            <p:nvPr/>
          </p:nvSpPr>
          <p:spPr>
            <a:xfrm>
              <a:off x="1490702" y="1337023"/>
              <a:ext cx="809863" cy="156111"/>
            </a:xfrm>
            <a:prstGeom prst="rect">
              <a:avLst/>
            </a:prstGeom>
            <a:solidFill>
              <a:srgbClr val="30ACEC">
                <a:alpha val="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hlinkClick r:id="rId5" action="ppaction://hlinksldjump"/>
            </p:cNvPr>
            <p:cNvSpPr/>
            <p:nvPr/>
          </p:nvSpPr>
          <p:spPr>
            <a:xfrm>
              <a:off x="2317879" y="1331308"/>
              <a:ext cx="468678" cy="161826"/>
            </a:xfrm>
            <a:prstGeom prst="rect">
              <a:avLst/>
            </a:prstGeom>
            <a:solidFill>
              <a:srgbClr val="30ACEC">
                <a:alpha val="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hlinkClick r:id="rId6" action="ppaction://hlinksldjump"/>
            </p:cNvPr>
            <p:cNvSpPr/>
            <p:nvPr/>
          </p:nvSpPr>
          <p:spPr>
            <a:xfrm>
              <a:off x="2803871" y="1309642"/>
              <a:ext cx="468678" cy="161826"/>
            </a:xfrm>
            <a:prstGeom prst="rect">
              <a:avLst/>
            </a:prstGeom>
            <a:solidFill>
              <a:srgbClr val="30ACEC">
                <a:alpha val="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hlinkClick r:id="rId7" action="ppaction://hlinksldjump"/>
            </p:cNvPr>
            <p:cNvSpPr/>
            <p:nvPr/>
          </p:nvSpPr>
          <p:spPr>
            <a:xfrm>
              <a:off x="3419271" y="1325654"/>
              <a:ext cx="468678" cy="161826"/>
            </a:xfrm>
            <a:prstGeom prst="rect">
              <a:avLst/>
            </a:prstGeom>
            <a:solidFill>
              <a:srgbClr val="30ACEC">
                <a:alpha val="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hlinkClick r:id="rId8" action="ppaction://hlinksldjump"/>
            </p:cNvPr>
            <p:cNvSpPr/>
            <p:nvPr/>
          </p:nvSpPr>
          <p:spPr>
            <a:xfrm>
              <a:off x="4070344" y="1329339"/>
              <a:ext cx="468678" cy="161826"/>
            </a:xfrm>
            <a:prstGeom prst="rect">
              <a:avLst/>
            </a:prstGeom>
            <a:solidFill>
              <a:srgbClr val="30ACEC">
                <a:alpha val="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hlinkClick r:id="rId9" action="ppaction://hlinksldjump"/>
            </p:cNvPr>
            <p:cNvSpPr/>
            <p:nvPr/>
          </p:nvSpPr>
          <p:spPr>
            <a:xfrm>
              <a:off x="4707066" y="1331017"/>
              <a:ext cx="468678" cy="161826"/>
            </a:xfrm>
            <a:prstGeom prst="rect">
              <a:avLst/>
            </a:prstGeom>
            <a:solidFill>
              <a:srgbClr val="30ACEC">
                <a:alpha val="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hlinkClick r:id="rId10" action="ppaction://hlinksldjump"/>
            </p:cNvPr>
            <p:cNvSpPr/>
            <p:nvPr/>
          </p:nvSpPr>
          <p:spPr>
            <a:xfrm>
              <a:off x="5486398" y="1329728"/>
              <a:ext cx="468678" cy="161826"/>
            </a:xfrm>
            <a:prstGeom prst="rect">
              <a:avLst/>
            </a:prstGeom>
            <a:solidFill>
              <a:srgbClr val="30ACEC">
                <a:alpha val="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hlinkClick r:id="rId11" action="ppaction://hlinksldjump"/>
            </p:cNvPr>
            <p:cNvSpPr/>
            <p:nvPr/>
          </p:nvSpPr>
          <p:spPr>
            <a:xfrm>
              <a:off x="6360481" y="1337023"/>
              <a:ext cx="468678" cy="161826"/>
            </a:xfrm>
            <a:prstGeom prst="rect">
              <a:avLst/>
            </a:prstGeom>
            <a:solidFill>
              <a:srgbClr val="30ACEC">
                <a:alpha val="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hlinkClick r:id="rId12" action="ppaction://hlinksldjump"/>
            </p:cNvPr>
            <p:cNvSpPr/>
            <p:nvPr/>
          </p:nvSpPr>
          <p:spPr>
            <a:xfrm>
              <a:off x="7054914" y="1337023"/>
              <a:ext cx="468678" cy="161826"/>
            </a:xfrm>
            <a:prstGeom prst="rect">
              <a:avLst/>
            </a:prstGeom>
            <a:solidFill>
              <a:srgbClr val="30ACEC">
                <a:alpha val="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hlinkClick r:id="rId13" action="ppaction://hlinksldjump"/>
            </p:cNvPr>
            <p:cNvSpPr/>
            <p:nvPr/>
          </p:nvSpPr>
          <p:spPr>
            <a:xfrm>
              <a:off x="7648276" y="1330700"/>
              <a:ext cx="468678" cy="161826"/>
            </a:xfrm>
            <a:prstGeom prst="rect">
              <a:avLst/>
            </a:prstGeom>
            <a:solidFill>
              <a:srgbClr val="30ACEC">
                <a:alpha val="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hlinkClick r:id="rId14" action="ppaction://hlinksldjump"/>
            </p:cNvPr>
            <p:cNvSpPr/>
            <p:nvPr/>
          </p:nvSpPr>
          <p:spPr>
            <a:xfrm>
              <a:off x="68335" y="1319307"/>
              <a:ext cx="468678" cy="161826"/>
            </a:xfrm>
            <a:prstGeom prst="rect">
              <a:avLst/>
            </a:prstGeom>
            <a:solidFill>
              <a:srgbClr val="30ACEC">
                <a:alpha val="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Document 20"/>
          <p:cNvSpPr/>
          <p:nvPr/>
        </p:nvSpPr>
        <p:spPr>
          <a:xfrm flipH="1" flipV="1">
            <a:off x="0" y="5431942"/>
            <a:ext cx="9144000" cy="1441048"/>
          </a:xfrm>
          <a:prstGeom prst="flowChartDocument">
            <a:avLst/>
          </a:prstGeom>
          <a:solidFill>
            <a:srgbClr val="0000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266218" y="4273952"/>
            <a:ext cx="2286000" cy="22860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57150">
            <a:solidFill>
              <a:schemeClr val="bg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b="1" i="1" dirty="0" smtClean="0"/>
              <a:t>Tip:</a:t>
            </a:r>
            <a:endParaRPr lang="en-US" sz="5400" b="1" i="1" dirty="0"/>
          </a:p>
        </p:txBody>
      </p:sp>
      <p:sp>
        <p:nvSpPr>
          <p:cNvPr id="23" name="TextBox 22"/>
          <p:cNvSpPr txBox="1"/>
          <p:nvPr/>
        </p:nvSpPr>
        <p:spPr>
          <a:xfrm>
            <a:off x="2754407" y="5715000"/>
            <a:ext cx="61577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Click any option in the highlighted area to view another page.</a:t>
            </a:r>
            <a:endParaRPr lang="en-US" sz="2800" i="1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3356657" y="4017141"/>
            <a:ext cx="5324355" cy="1115236"/>
            <a:chOff x="3356657" y="4017141"/>
            <a:chExt cx="5324355" cy="1115236"/>
          </a:xfrm>
        </p:grpSpPr>
        <p:sp>
          <p:nvSpPr>
            <p:cNvPr id="25" name="Freeform 24"/>
            <p:cNvSpPr/>
            <p:nvPr/>
          </p:nvSpPr>
          <p:spPr>
            <a:xfrm>
              <a:off x="3356657" y="4179502"/>
              <a:ext cx="5324355" cy="952875"/>
            </a:xfrm>
            <a:custGeom>
              <a:avLst/>
              <a:gdLst>
                <a:gd name="connsiteX0" fmla="*/ 0 w 5324355"/>
                <a:gd name="connsiteY0" fmla="*/ 0 h 952875"/>
                <a:gd name="connsiteX1" fmla="*/ 5324355 w 5324355"/>
                <a:gd name="connsiteY1" fmla="*/ 0 h 952875"/>
                <a:gd name="connsiteX2" fmla="*/ 5324355 w 5324355"/>
                <a:gd name="connsiteY2" fmla="*/ 952875 h 952875"/>
                <a:gd name="connsiteX3" fmla="*/ 0 w 5324355"/>
                <a:gd name="connsiteY3" fmla="*/ 952875 h 952875"/>
                <a:gd name="connsiteX4" fmla="*/ 0 w 5324355"/>
                <a:gd name="connsiteY4" fmla="*/ 0 h 95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24355" h="952875">
                  <a:moveTo>
                    <a:pt x="0" y="0"/>
                  </a:moveTo>
                  <a:lnTo>
                    <a:pt x="5324355" y="0"/>
                  </a:lnTo>
                  <a:lnTo>
                    <a:pt x="5324355" y="952875"/>
                  </a:lnTo>
                  <a:lnTo>
                    <a:pt x="0" y="952875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1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13229" tIns="229108" rIns="413229" bIns="78232" numCol="1" spcCol="1270" anchor="t" anchorCtr="0">
              <a:noAutofit/>
            </a:bodyPr>
            <a:lstStyle/>
            <a:p>
              <a:pPr marL="0" lvl="1" algn="l" defTabSz="4889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en-US" sz="1100" kern="1200" dirty="0" smtClean="0"/>
                <a:t>If you are looking for an easy way to check your next shifts, that may have just become available, this is the best place to go. </a:t>
              </a:r>
              <a:endParaRPr lang="en-US" sz="200" kern="1200" dirty="0" smtClean="0"/>
            </a:p>
            <a:p>
              <a:pPr marL="0" lvl="1" algn="l" defTabSz="4889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endParaRPr lang="en-US" sz="500" kern="1200" dirty="0" smtClean="0"/>
            </a:p>
            <a:p>
              <a:pPr marL="0" lvl="1" algn="l" defTabSz="4889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en-US" sz="1100" dirty="0" smtClean="0"/>
                <a:t>This page will show you all published schedules, for just your shifts.</a:t>
              </a:r>
              <a:endParaRPr lang="en-US" sz="1100" kern="1200" dirty="0"/>
            </a:p>
          </p:txBody>
        </p:sp>
        <p:sp>
          <p:nvSpPr>
            <p:cNvPr id="26" name="Freeform 25"/>
            <p:cNvSpPr/>
            <p:nvPr/>
          </p:nvSpPr>
          <p:spPr>
            <a:xfrm>
              <a:off x="3622874" y="4017141"/>
              <a:ext cx="3727048" cy="324720"/>
            </a:xfrm>
            <a:custGeom>
              <a:avLst/>
              <a:gdLst>
                <a:gd name="connsiteX0" fmla="*/ 0 w 3727048"/>
                <a:gd name="connsiteY0" fmla="*/ 54121 h 324720"/>
                <a:gd name="connsiteX1" fmla="*/ 54121 w 3727048"/>
                <a:gd name="connsiteY1" fmla="*/ 0 h 324720"/>
                <a:gd name="connsiteX2" fmla="*/ 3672927 w 3727048"/>
                <a:gd name="connsiteY2" fmla="*/ 0 h 324720"/>
                <a:gd name="connsiteX3" fmla="*/ 3727048 w 3727048"/>
                <a:gd name="connsiteY3" fmla="*/ 54121 h 324720"/>
                <a:gd name="connsiteX4" fmla="*/ 3727048 w 3727048"/>
                <a:gd name="connsiteY4" fmla="*/ 270599 h 324720"/>
                <a:gd name="connsiteX5" fmla="*/ 3672927 w 3727048"/>
                <a:gd name="connsiteY5" fmla="*/ 324720 h 324720"/>
                <a:gd name="connsiteX6" fmla="*/ 54121 w 3727048"/>
                <a:gd name="connsiteY6" fmla="*/ 324720 h 324720"/>
                <a:gd name="connsiteX7" fmla="*/ 0 w 3727048"/>
                <a:gd name="connsiteY7" fmla="*/ 270599 h 324720"/>
                <a:gd name="connsiteX8" fmla="*/ 0 w 3727048"/>
                <a:gd name="connsiteY8" fmla="*/ 54121 h 324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27048" h="324720">
                  <a:moveTo>
                    <a:pt x="0" y="54121"/>
                  </a:moveTo>
                  <a:cubicBezTo>
                    <a:pt x="0" y="24231"/>
                    <a:pt x="24231" y="0"/>
                    <a:pt x="54121" y="0"/>
                  </a:cubicBezTo>
                  <a:lnTo>
                    <a:pt x="3672927" y="0"/>
                  </a:lnTo>
                  <a:cubicBezTo>
                    <a:pt x="3702817" y="0"/>
                    <a:pt x="3727048" y="24231"/>
                    <a:pt x="3727048" y="54121"/>
                  </a:cubicBezTo>
                  <a:lnTo>
                    <a:pt x="3727048" y="270599"/>
                  </a:lnTo>
                  <a:cubicBezTo>
                    <a:pt x="3727048" y="300489"/>
                    <a:pt x="3702817" y="324720"/>
                    <a:pt x="3672927" y="324720"/>
                  </a:cubicBezTo>
                  <a:lnTo>
                    <a:pt x="54121" y="324720"/>
                  </a:lnTo>
                  <a:cubicBezTo>
                    <a:pt x="24231" y="324720"/>
                    <a:pt x="0" y="300489"/>
                    <a:pt x="0" y="270599"/>
                  </a:cubicBezTo>
                  <a:lnTo>
                    <a:pt x="0" y="54121"/>
                  </a:lnTo>
                  <a:close/>
                </a:path>
              </a:pathLst>
            </a:cu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56726" tIns="15852" rIns="156726" bIns="15852" numCol="1" spcCol="1270" anchor="ctr" anchorCtr="0">
              <a:noAutofit/>
            </a:bodyPr>
            <a:lstStyle/>
            <a:p>
              <a:pPr lvl="0" algn="l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100" kern="1200" dirty="0" smtClean="0"/>
                <a:t>Upcoming Shifts</a:t>
              </a:r>
              <a:endParaRPr lang="en-US" sz="11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830124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0" y="1192192"/>
            <a:ext cx="8218025" cy="306657"/>
            <a:chOff x="0" y="1192192"/>
            <a:chExt cx="8218025" cy="306657"/>
          </a:xfrm>
        </p:grpSpPr>
        <p:sp>
          <p:nvSpPr>
            <p:cNvPr id="9" name="Rectangle 8"/>
            <p:cNvSpPr/>
            <p:nvPr/>
          </p:nvSpPr>
          <p:spPr>
            <a:xfrm>
              <a:off x="0" y="1192192"/>
              <a:ext cx="8218025" cy="300942"/>
            </a:xfrm>
            <a:prstGeom prst="rect">
              <a:avLst/>
            </a:prstGeom>
            <a:noFill/>
            <a:ln w="3810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hlinkClick r:id="rId3" action="ppaction://hlinksldjump"/>
            </p:cNvPr>
            <p:cNvSpPr/>
            <p:nvPr/>
          </p:nvSpPr>
          <p:spPr>
            <a:xfrm>
              <a:off x="599355" y="1337023"/>
              <a:ext cx="891348" cy="156112"/>
            </a:xfrm>
            <a:prstGeom prst="rect">
              <a:avLst/>
            </a:prstGeom>
            <a:solidFill>
              <a:srgbClr val="30ACEC">
                <a:alpha val="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hlinkClick r:id="rId4" action="ppaction://hlinksldjump"/>
            </p:cNvPr>
            <p:cNvSpPr/>
            <p:nvPr/>
          </p:nvSpPr>
          <p:spPr>
            <a:xfrm>
              <a:off x="1490702" y="1337023"/>
              <a:ext cx="809863" cy="156111"/>
            </a:xfrm>
            <a:prstGeom prst="rect">
              <a:avLst/>
            </a:prstGeom>
            <a:solidFill>
              <a:srgbClr val="30ACEC">
                <a:alpha val="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hlinkClick r:id="rId5" action="ppaction://hlinksldjump"/>
            </p:cNvPr>
            <p:cNvSpPr/>
            <p:nvPr/>
          </p:nvSpPr>
          <p:spPr>
            <a:xfrm>
              <a:off x="2317879" y="1331308"/>
              <a:ext cx="468678" cy="161826"/>
            </a:xfrm>
            <a:prstGeom prst="rect">
              <a:avLst/>
            </a:prstGeom>
            <a:solidFill>
              <a:srgbClr val="30ACEC">
                <a:alpha val="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hlinkClick r:id="rId6" action="ppaction://hlinksldjump"/>
            </p:cNvPr>
            <p:cNvSpPr/>
            <p:nvPr/>
          </p:nvSpPr>
          <p:spPr>
            <a:xfrm>
              <a:off x="2803871" y="1309642"/>
              <a:ext cx="468678" cy="161826"/>
            </a:xfrm>
            <a:prstGeom prst="rect">
              <a:avLst/>
            </a:prstGeom>
            <a:solidFill>
              <a:srgbClr val="30ACEC">
                <a:alpha val="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hlinkClick r:id="rId7" action="ppaction://hlinksldjump"/>
            </p:cNvPr>
            <p:cNvSpPr/>
            <p:nvPr/>
          </p:nvSpPr>
          <p:spPr>
            <a:xfrm>
              <a:off x="3419271" y="1325654"/>
              <a:ext cx="468678" cy="161826"/>
            </a:xfrm>
            <a:prstGeom prst="rect">
              <a:avLst/>
            </a:prstGeom>
            <a:solidFill>
              <a:srgbClr val="30ACEC">
                <a:alpha val="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hlinkClick r:id="rId8" action="ppaction://hlinksldjump"/>
            </p:cNvPr>
            <p:cNvSpPr/>
            <p:nvPr/>
          </p:nvSpPr>
          <p:spPr>
            <a:xfrm>
              <a:off x="4070344" y="1329339"/>
              <a:ext cx="468678" cy="161826"/>
            </a:xfrm>
            <a:prstGeom prst="rect">
              <a:avLst/>
            </a:prstGeom>
            <a:solidFill>
              <a:srgbClr val="30ACEC">
                <a:alpha val="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hlinkClick r:id="rId9" action="ppaction://hlinksldjump"/>
            </p:cNvPr>
            <p:cNvSpPr/>
            <p:nvPr/>
          </p:nvSpPr>
          <p:spPr>
            <a:xfrm>
              <a:off x="4707066" y="1331017"/>
              <a:ext cx="468678" cy="161826"/>
            </a:xfrm>
            <a:prstGeom prst="rect">
              <a:avLst/>
            </a:prstGeom>
            <a:solidFill>
              <a:srgbClr val="30ACEC">
                <a:alpha val="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hlinkClick r:id="rId10" action="ppaction://hlinksldjump"/>
            </p:cNvPr>
            <p:cNvSpPr/>
            <p:nvPr/>
          </p:nvSpPr>
          <p:spPr>
            <a:xfrm>
              <a:off x="5486398" y="1329728"/>
              <a:ext cx="468678" cy="161826"/>
            </a:xfrm>
            <a:prstGeom prst="rect">
              <a:avLst/>
            </a:prstGeom>
            <a:solidFill>
              <a:srgbClr val="30ACEC">
                <a:alpha val="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hlinkClick r:id="rId11" action="ppaction://hlinksldjump"/>
            </p:cNvPr>
            <p:cNvSpPr/>
            <p:nvPr/>
          </p:nvSpPr>
          <p:spPr>
            <a:xfrm>
              <a:off x="6360481" y="1337023"/>
              <a:ext cx="468678" cy="161826"/>
            </a:xfrm>
            <a:prstGeom prst="rect">
              <a:avLst/>
            </a:prstGeom>
            <a:solidFill>
              <a:srgbClr val="30ACEC">
                <a:alpha val="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hlinkClick r:id="rId12" action="ppaction://hlinksldjump"/>
            </p:cNvPr>
            <p:cNvSpPr/>
            <p:nvPr/>
          </p:nvSpPr>
          <p:spPr>
            <a:xfrm>
              <a:off x="7054914" y="1337023"/>
              <a:ext cx="468678" cy="161826"/>
            </a:xfrm>
            <a:prstGeom prst="rect">
              <a:avLst/>
            </a:prstGeom>
            <a:solidFill>
              <a:srgbClr val="30ACEC">
                <a:alpha val="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hlinkClick r:id="rId13" action="ppaction://hlinksldjump"/>
            </p:cNvPr>
            <p:cNvSpPr/>
            <p:nvPr/>
          </p:nvSpPr>
          <p:spPr>
            <a:xfrm>
              <a:off x="7648276" y="1330700"/>
              <a:ext cx="468678" cy="161826"/>
            </a:xfrm>
            <a:prstGeom prst="rect">
              <a:avLst/>
            </a:prstGeom>
            <a:solidFill>
              <a:srgbClr val="30ACEC">
                <a:alpha val="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hlinkClick r:id="rId14" action="ppaction://hlinksldjump"/>
            </p:cNvPr>
            <p:cNvSpPr/>
            <p:nvPr/>
          </p:nvSpPr>
          <p:spPr>
            <a:xfrm>
              <a:off x="68335" y="1319307"/>
              <a:ext cx="468678" cy="161826"/>
            </a:xfrm>
            <a:prstGeom prst="rect">
              <a:avLst/>
            </a:prstGeom>
            <a:solidFill>
              <a:srgbClr val="30ACEC">
                <a:alpha val="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Document 21"/>
          <p:cNvSpPr/>
          <p:nvPr/>
        </p:nvSpPr>
        <p:spPr>
          <a:xfrm flipH="1" flipV="1">
            <a:off x="0" y="5431942"/>
            <a:ext cx="9144000" cy="1441048"/>
          </a:xfrm>
          <a:prstGeom prst="flowChartDocument">
            <a:avLst/>
          </a:prstGeom>
          <a:solidFill>
            <a:srgbClr val="0000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266218" y="4273952"/>
            <a:ext cx="2286000" cy="22860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57150">
            <a:solidFill>
              <a:schemeClr val="bg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b="1" i="1" dirty="0" smtClean="0"/>
              <a:t>Tip:</a:t>
            </a:r>
            <a:endParaRPr lang="en-US" sz="5400" b="1" i="1" dirty="0"/>
          </a:p>
        </p:txBody>
      </p:sp>
      <p:sp>
        <p:nvSpPr>
          <p:cNvPr id="24" name="TextBox 23"/>
          <p:cNvSpPr txBox="1"/>
          <p:nvPr/>
        </p:nvSpPr>
        <p:spPr>
          <a:xfrm>
            <a:off x="2754407" y="5715000"/>
            <a:ext cx="61577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Click any option in the highlighted area to view another page.</a:t>
            </a:r>
            <a:endParaRPr lang="en-US" sz="2800" i="1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519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0" y="1192192"/>
            <a:ext cx="8218025" cy="306657"/>
            <a:chOff x="0" y="1192192"/>
            <a:chExt cx="8218025" cy="306657"/>
          </a:xfrm>
        </p:grpSpPr>
        <p:sp>
          <p:nvSpPr>
            <p:cNvPr id="8" name="Rectangle 7"/>
            <p:cNvSpPr/>
            <p:nvPr/>
          </p:nvSpPr>
          <p:spPr>
            <a:xfrm>
              <a:off x="0" y="1192192"/>
              <a:ext cx="8218025" cy="300942"/>
            </a:xfrm>
            <a:prstGeom prst="rect">
              <a:avLst/>
            </a:prstGeom>
            <a:noFill/>
            <a:ln w="3810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hlinkClick r:id="rId3" action="ppaction://hlinksldjump"/>
            </p:cNvPr>
            <p:cNvSpPr/>
            <p:nvPr/>
          </p:nvSpPr>
          <p:spPr>
            <a:xfrm>
              <a:off x="599355" y="1337023"/>
              <a:ext cx="891348" cy="156112"/>
            </a:xfrm>
            <a:prstGeom prst="rect">
              <a:avLst/>
            </a:prstGeom>
            <a:solidFill>
              <a:srgbClr val="30ACEC">
                <a:alpha val="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hlinkClick r:id="rId4" action="ppaction://hlinksldjump"/>
            </p:cNvPr>
            <p:cNvSpPr/>
            <p:nvPr/>
          </p:nvSpPr>
          <p:spPr>
            <a:xfrm>
              <a:off x="1490702" y="1337023"/>
              <a:ext cx="809863" cy="156111"/>
            </a:xfrm>
            <a:prstGeom prst="rect">
              <a:avLst/>
            </a:prstGeom>
            <a:solidFill>
              <a:srgbClr val="30ACEC">
                <a:alpha val="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hlinkClick r:id="rId5" action="ppaction://hlinksldjump"/>
            </p:cNvPr>
            <p:cNvSpPr/>
            <p:nvPr/>
          </p:nvSpPr>
          <p:spPr>
            <a:xfrm>
              <a:off x="2317879" y="1331308"/>
              <a:ext cx="468678" cy="161826"/>
            </a:xfrm>
            <a:prstGeom prst="rect">
              <a:avLst/>
            </a:prstGeom>
            <a:solidFill>
              <a:srgbClr val="30ACEC">
                <a:alpha val="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hlinkClick r:id="rId6" action="ppaction://hlinksldjump"/>
            </p:cNvPr>
            <p:cNvSpPr/>
            <p:nvPr/>
          </p:nvSpPr>
          <p:spPr>
            <a:xfrm>
              <a:off x="2803871" y="1309642"/>
              <a:ext cx="468678" cy="161826"/>
            </a:xfrm>
            <a:prstGeom prst="rect">
              <a:avLst/>
            </a:prstGeom>
            <a:solidFill>
              <a:srgbClr val="30ACEC">
                <a:alpha val="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hlinkClick r:id="rId7" action="ppaction://hlinksldjump"/>
            </p:cNvPr>
            <p:cNvSpPr/>
            <p:nvPr/>
          </p:nvSpPr>
          <p:spPr>
            <a:xfrm>
              <a:off x="3419271" y="1325654"/>
              <a:ext cx="468678" cy="161826"/>
            </a:xfrm>
            <a:prstGeom prst="rect">
              <a:avLst/>
            </a:prstGeom>
            <a:solidFill>
              <a:srgbClr val="30ACEC">
                <a:alpha val="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hlinkClick r:id="rId8" action="ppaction://hlinksldjump"/>
            </p:cNvPr>
            <p:cNvSpPr/>
            <p:nvPr/>
          </p:nvSpPr>
          <p:spPr>
            <a:xfrm>
              <a:off x="4070344" y="1329339"/>
              <a:ext cx="468678" cy="161826"/>
            </a:xfrm>
            <a:prstGeom prst="rect">
              <a:avLst/>
            </a:prstGeom>
            <a:solidFill>
              <a:srgbClr val="30ACEC">
                <a:alpha val="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hlinkClick r:id="rId9" action="ppaction://hlinksldjump"/>
            </p:cNvPr>
            <p:cNvSpPr/>
            <p:nvPr/>
          </p:nvSpPr>
          <p:spPr>
            <a:xfrm>
              <a:off x="4707066" y="1331017"/>
              <a:ext cx="468678" cy="161826"/>
            </a:xfrm>
            <a:prstGeom prst="rect">
              <a:avLst/>
            </a:prstGeom>
            <a:solidFill>
              <a:srgbClr val="30ACEC">
                <a:alpha val="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hlinkClick r:id="rId10" action="ppaction://hlinksldjump"/>
            </p:cNvPr>
            <p:cNvSpPr/>
            <p:nvPr/>
          </p:nvSpPr>
          <p:spPr>
            <a:xfrm>
              <a:off x="5486398" y="1329728"/>
              <a:ext cx="468678" cy="161826"/>
            </a:xfrm>
            <a:prstGeom prst="rect">
              <a:avLst/>
            </a:prstGeom>
            <a:solidFill>
              <a:srgbClr val="30ACEC">
                <a:alpha val="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hlinkClick r:id="rId11" action="ppaction://hlinksldjump"/>
            </p:cNvPr>
            <p:cNvSpPr/>
            <p:nvPr/>
          </p:nvSpPr>
          <p:spPr>
            <a:xfrm>
              <a:off x="6360481" y="1337023"/>
              <a:ext cx="468678" cy="161826"/>
            </a:xfrm>
            <a:prstGeom prst="rect">
              <a:avLst/>
            </a:prstGeom>
            <a:solidFill>
              <a:srgbClr val="30ACEC">
                <a:alpha val="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hlinkClick r:id="rId12" action="ppaction://hlinksldjump"/>
            </p:cNvPr>
            <p:cNvSpPr/>
            <p:nvPr/>
          </p:nvSpPr>
          <p:spPr>
            <a:xfrm>
              <a:off x="7054914" y="1337023"/>
              <a:ext cx="468678" cy="161826"/>
            </a:xfrm>
            <a:prstGeom prst="rect">
              <a:avLst/>
            </a:prstGeom>
            <a:solidFill>
              <a:srgbClr val="30ACEC">
                <a:alpha val="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hlinkClick r:id="rId13" action="ppaction://hlinksldjump"/>
            </p:cNvPr>
            <p:cNvSpPr/>
            <p:nvPr/>
          </p:nvSpPr>
          <p:spPr>
            <a:xfrm>
              <a:off x="7648276" y="1330700"/>
              <a:ext cx="468678" cy="161826"/>
            </a:xfrm>
            <a:prstGeom prst="rect">
              <a:avLst/>
            </a:prstGeom>
            <a:solidFill>
              <a:srgbClr val="30ACEC">
                <a:alpha val="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hlinkClick r:id="rId14" action="ppaction://hlinksldjump"/>
            </p:cNvPr>
            <p:cNvSpPr/>
            <p:nvPr/>
          </p:nvSpPr>
          <p:spPr>
            <a:xfrm>
              <a:off x="68335" y="1319307"/>
              <a:ext cx="468678" cy="161826"/>
            </a:xfrm>
            <a:prstGeom prst="rect">
              <a:avLst/>
            </a:prstGeom>
            <a:solidFill>
              <a:srgbClr val="30ACEC">
                <a:alpha val="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Document 20"/>
          <p:cNvSpPr/>
          <p:nvPr/>
        </p:nvSpPr>
        <p:spPr>
          <a:xfrm flipH="1" flipV="1">
            <a:off x="0" y="5431942"/>
            <a:ext cx="9144000" cy="1441048"/>
          </a:xfrm>
          <a:prstGeom prst="flowChartDocument">
            <a:avLst/>
          </a:prstGeom>
          <a:solidFill>
            <a:srgbClr val="0000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266218" y="4273952"/>
            <a:ext cx="2286000" cy="22860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57150">
            <a:solidFill>
              <a:schemeClr val="bg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b="1" i="1" dirty="0" smtClean="0"/>
              <a:t>Tip:</a:t>
            </a:r>
            <a:endParaRPr lang="en-US" sz="5400" b="1" i="1" dirty="0"/>
          </a:p>
        </p:txBody>
      </p:sp>
      <p:sp>
        <p:nvSpPr>
          <p:cNvPr id="23" name="TextBox 22"/>
          <p:cNvSpPr txBox="1"/>
          <p:nvPr/>
        </p:nvSpPr>
        <p:spPr>
          <a:xfrm>
            <a:off x="2754407" y="5715000"/>
            <a:ext cx="61577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Click any option in the highlighted area to view another page.</a:t>
            </a:r>
            <a:endParaRPr lang="en-US" sz="2800" i="1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6588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EBEBEB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Parallax</Template>
  <TotalTime>43</TotalTime>
  <Words>409</Words>
  <Application>Microsoft Macintosh PowerPoint</Application>
  <PresentationFormat>On-screen Show (4:3)</PresentationFormat>
  <Paragraphs>51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Calibri</vt:lpstr>
      <vt:lpstr>Corbel</vt:lpstr>
      <vt:lpstr>Arial</vt:lpstr>
      <vt:lpstr>Parallax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Justin Goulet</dc:creator>
  <cp:lastModifiedBy>Justin Goulet</cp:lastModifiedBy>
  <cp:revision>11</cp:revision>
  <dcterms:created xsi:type="dcterms:W3CDTF">2016-11-23T23:19:32Z</dcterms:created>
  <dcterms:modified xsi:type="dcterms:W3CDTF">2016-11-24T00:03:23Z</dcterms:modified>
</cp:coreProperties>
</file>